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5" r:id="rId1"/>
    <p:sldMasterId id="2147483766" r:id="rId2"/>
    <p:sldMasterId id="2147483767" r:id="rId3"/>
  </p:sldMasterIdLst>
  <p:notesMasterIdLst>
    <p:notesMasterId r:id="rId14"/>
  </p:notesMasterIdLst>
  <p:sldIdLst>
    <p:sldId id="256" r:id="rId4"/>
    <p:sldId id="257" r:id="rId5"/>
    <p:sldId id="258" r:id="rId6"/>
    <p:sldId id="264" r:id="rId7"/>
    <p:sldId id="259" r:id="rId8"/>
    <p:sldId id="260" r:id="rId9"/>
    <p:sldId id="261" r:id="rId10"/>
    <p:sldId id="265" r:id="rId11"/>
    <p:sldId id="262" r:id="rId12"/>
    <p:sldId id="263" r:id="rId13"/>
  </p:sldIdLst>
  <p:sldSz cx="9144000" cy="5143500" type="screen16x9"/>
  <p:notesSz cx="6858000" cy="9144000"/>
  <p:embeddedFontLst>
    <p:embeddedFont>
      <p:font typeface="Montserrat" pitchFamily="2" charset="77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26fe8db3624_1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g26fe8db362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2db10c24e07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2db10c24e0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6fe8db3624_1_6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g26fe8db3624_1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26fe8db3624_1_6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g26fe8db3624_1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26fe8db3624_1_6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g26fe8db3624_1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361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26fe8db3624_1_7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g26fe8db3624_1_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2db10c24e07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g2db10c24e0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2d152161681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g2d15216168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2d152161681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g2d15216168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217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2e1320183dd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g2e1320183dd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/Content Orange">
  <p:cSld name="3_Image/Content Orange">
    <p:bg>
      <p:bgPr>
        <a:gradFill>
          <a:gsLst>
            <a:gs pos="0">
              <a:schemeClr val="accent2"/>
            </a:gs>
            <a:gs pos="46000">
              <a:schemeClr val="accent2"/>
            </a:gs>
            <a:gs pos="63000">
              <a:srgbClr val="094D81"/>
            </a:gs>
            <a:gs pos="88000">
              <a:schemeClr val="accent1"/>
            </a:gs>
            <a:gs pos="100000">
              <a:schemeClr val="accent1"/>
            </a:gs>
          </a:gsLst>
          <a:lin ang="599887" scaled="0"/>
        </a:gra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05"/>
          <p:cNvSpPr txBox="1">
            <a:spLocks noGrp="1"/>
          </p:cNvSpPr>
          <p:nvPr>
            <p:ph type="title"/>
          </p:nvPr>
        </p:nvSpPr>
        <p:spPr>
          <a:xfrm>
            <a:off x="5097066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29" name="Google Shape;629;p105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0" name="Google Shape;630;p105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1" name="Google Shape;631;p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105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633" name="Google Shape;633;p105"/>
          <p:cNvSpPr txBox="1">
            <a:spLocks noGrp="1"/>
          </p:cNvSpPr>
          <p:nvPr>
            <p:ph type="body" idx="1"/>
          </p:nvPr>
        </p:nvSpPr>
        <p:spPr>
          <a:xfrm>
            <a:off x="5097065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/Text Orange">
  <p:cSld name="3_Text/Text Orange">
    <p:bg>
      <p:bgPr>
        <a:gradFill>
          <a:gsLst>
            <a:gs pos="0">
              <a:schemeClr val="accent2"/>
            </a:gs>
            <a:gs pos="2000">
              <a:schemeClr val="accent2"/>
            </a:gs>
            <a:gs pos="22000">
              <a:srgbClr val="094D81"/>
            </a:gs>
            <a:gs pos="44000">
              <a:schemeClr val="accent1"/>
            </a:gs>
            <a:gs pos="100000">
              <a:schemeClr val="accent1"/>
            </a:gs>
          </a:gsLst>
          <a:lin ang="599887" scaled="0"/>
        </a:grad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06"/>
          <p:cNvSpPr/>
          <p:nvPr/>
        </p:nvSpPr>
        <p:spPr>
          <a:xfrm>
            <a:off x="4572001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10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37" name="Google Shape;637;p106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8" name="Google Shape;638;p106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639" name="Google Shape;639;p106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0" name="Google Shape;640;p106"/>
          <p:cNvSpPr txBox="1">
            <a:spLocks noGrp="1"/>
          </p:cNvSpPr>
          <p:nvPr>
            <p:ph type="body" idx="2"/>
          </p:nvPr>
        </p:nvSpPr>
        <p:spPr>
          <a:xfrm>
            <a:off x="5122070" y="854869"/>
            <a:ext cx="3471900" cy="3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41" name="Google Shape;641;p106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/Quote Orange">
  <p:cSld name="3_Image/Quote Orange">
    <p:bg>
      <p:bgPr>
        <a:gradFill>
          <a:gsLst>
            <a:gs pos="0">
              <a:schemeClr val="accent2"/>
            </a:gs>
            <a:gs pos="45000">
              <a:schemeClr val="accent2"/>
            </a:gs>
            <a:gs pos="63000">
              <a:srgbClr val="094D81"/>
            </a:gs>
            <a:gs pos="87000">
              <a:schemeClr val="accent1"/>
            </a:gs>
            <a:gs pos="100000">
              <a:schemeClr val="accent1"/>
            </a:gs>
          </a:gsLst>
          <a:lin ang="599887" scaled="0"/>
        </a:gra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07"/>
          <p:cNvSpPr txBox="1">
            <a:spLocks noGrp="1"/>
          </p:cNvSpPr>
          <p:nvPr>
            <p:ph type="title"/>
          </p:nvPr>
        </p:nvSpPr>
        <p:spPr>
          <a:xfrm>
            <a:off x="5097066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44" name="Google Shape;644;p107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5" name="Google Shape;645;p107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6" name="Google Shape;646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107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e/Image Orange">
  <p:cSld name="3_Quote/Image Orange">
    <p:bg>
      <p:bgPr>
        <a:gradFill>
          <a:gsLst>
            <a:gs pos="0">
              <a:schemeClr val="accent2"/>
            </a:gs>
            <a:gs pos="19000">
              <a:srgbClr val="094D81"/>
            </a:gs>
            <a:gs pos="43000">
              <a:schemeClr val="accent1"/>
            </a:gs>
            <a:gs pos="100000">
              <a:schemeClr val="accent1"/>
            </a:gs>
          </a:gsLst>
          <a:lin ang="599887" scaled="0"/>
        </a:grad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08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0" name="Google Shape;650;p108"/>
          <p:cNvSpPr txBox="1">
            <a:spLocks noGrp="1"/>
          </p:cNvSpPr>
          <p:nvPr>
            <p:ph type="title"/>
          </p:nvPr>
        </p:nvSpPr>
        <p:spPr>
          <a:xfrm>
            <a:off x="629841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1" name="Google Shape;651;p108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2" name="Google Shape;652;p108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/Image Orange">
  <p:cSld name="4_Content/Image Orange">
    <p:bg>
      <p:bgPr>
        <a:gradFill>
          <a:gsLst>
            <a:gs pos="0">
              <a:schemeClr val="accent2"/>
            </a:gs>
            <a:gs pos="1000">
              <a:schemeClr val="accent2"/>
            </a:gs>
            <a:gs pos="16000">
              <a:srgbClr val="424E9A"/>
            </a:gs>
            <a:gs pos="46000">
              <a:schemeClr val="accent6"/>
            </a:gs>
            <a:gs pos="100000">
              <a:schemeClr val="accent6"/>
            </a:gs>
          </a:gsLst>
          <a:lin ang="599887" scaled="0"/>
        </a:gradFill>
        <a:effectLst/>
      </p:bgPr>
    </p:bg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5" name="Google Shape;655;p109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6" name="Google Shape;656;p109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7" name="Google Shape;657;p109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58" name="Google Shape;658;p109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/Content Orange">
  <p:cSld name="4_Image/Content Orange">
    <p:bg>
      <p:bgPr>
        <a:gradFill>
          <a:gsLst>
            <a:gs pos="0">
              <a:schemeClr val="accent2"/>
            </a:gs>
            <a:gs pos="45000">
              <a:schemeClr val="accent2"/>
            </a:gs>
            <a:gs pos="60000">
              <a:srgbClr val="424E9A"/>
            </a:gs>
            <a:gs pos="97000">
              <a:schemeClr val="accent6"/>
            </a:gs>
            <a:gs pos="100000">
              <a:schemeClr val="accent6"/>
            </a:gs>
          </a:gsLst>
          <a:lin ang="599887" scaled="0"/>
        </a:gra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10"/>
          <p:cNvSpPr txBox="1">
            <a:spLocks noGrp="1"/>
          </p:cNvSpPr>
          <p:nvPr>
            <p:ph type="title"/>
          </p:nvPr>
        </p:nvSpPr>
        <p:spPr>
          <a:xfrm>
            <a:off x="5097066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61" name="Google Shape;661;p110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10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3" name="Google Shape;663;p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110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665" name="Google Shape;665;p110"/>
          <p:cNvSpPr txBox="1">
            <a:spLocks noGrp="1"/>
          </p:cNvSpPr>
          <p:nvPr>
            <p:ph type="body" idx="1"/>
          </p:nvPr>
        </p:nvSpPr>
        <p:spPr>
          <a:xfrm>
            <a:off x="5097065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ext/Text Orange">
  <p:cSld name="4_Text/Text Orange">
    <p:bg>
      <p:bgPr>
        <a:gradFill>
          <a:gsLst>
            <a:gs pos="0">
              <a:schemeClr val="accent2"/>
            </a:gs>
            <a:gs pos="1000">
              <a:schemeClr val="accent2"/>
            </a:gs>
            <a:gs pos="12000">
              <a:srgbClr val="424E9A"/>
            </a:gs>
            <a:gs pos="42000">
              <a:schemeClr val="accent6"/>
            </a:gs>
            <a:gs pos="100000">
              <a:schemeClr val="accent6"/>
            </a:gs>
          </a:gsLst>
          <a:lin ang="599887" scaled="0"/>
        </a:gradFill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11"/>
          <p:cNvSpPr/>
          <p:nvPr/>
        </p:nvSpPr>
        <p:spPr>
          <a:xfrm>
            <a:off x="4572001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1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69" name="Google Shape;669;p111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0" name="Google Shape;670;p111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671" name="Google Shape;671;p111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2" name="Google Shape;672;p111"/>
          <p:cNvSpPr txBox="1">
            <a:spLocks noGrp="1"/>
          </p:cNvSpPr>
          <p:nvPr>
            <p:ph type="body" idx="2"/>
          </p:nvPr>
        </p:nvSpPr>
        <p:spPr>
          <a:xfrm>
            <a:off x="5122070" y="854869"/>
            <a:ext cx="3471900" cy="3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73" name="Google Shape;673;p111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/Image Orange ALT">
  <p:cSld name="4_Content/Image Orange ALT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12"/>
          <p:cNvSpPr>
            <a:spLocks noGrp="1"/>
          </p:cNvSpPr>
          <p:nvPr>
            <p:ph type="pic" idx="2"/>
          </p:nvPr>
        </p:nvSpPr>
        <p:spPr>
          <a:xfrm>
            <a:off x="3381375" y="1"/>
            <a:ext cx="5762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6" name="Google Shape;676;p112"/>
          <p:cNvSpPr/>
          <p:nvPr/>
        </p:nvSpPr>
        <p:spPr>
          <a:xfrm>
            <a:off x="0" y="-1"/>
            <a:ext cx="3381300" cy="5143500"/>
          </a:xfrm>
          <a:prstGeom prst="rect">
            <a:avLst/>
          </a:prstGeom>
          <a:gradFill>
            <a:gsLst>
              <a:gs pos="0">
                <a:schemeClr val="accent2"/>
              </a:gs>
              <a:gs pos="1000">
                <a:schemeClr val="accent2"/>
              </a:gs>
              <a:gs pos="29000">
                <a:srgbClr val="424E9A"/>
              </a:gs>
              <a:gs pos="66000">
                <a:schemeClr val="accent6"/>
              </a:gs>
              <a:gs pos="100000">
                <a:schemeClr val="accent6"/>
              </a:gs>
            </a:gsLst>
            <a:lin ang="599887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7" name="Google Shape;677;p112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8" name="Google Shape;678;p112"/>
          <p:cNvSpPr txBox="1">
            <a:spLocks noGrp="1"/>
          </p:cNvSpPr>
          <p:nvPr>
            <p:ph type="title"/>
          </p:nvPr>
        </p:nvSpPr>
        <p:spPr>
          <a:xfrm>
            <a:off x="629841" y="704850"/>
            <a:ext cx="22182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  <a:defRPr sz="17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79" name="Google Shape;679;p112"/>
          <p:cNvSpPr txBox="1">
            <a:spLocks noGrp="1"/>
          </p:cNvSpPr>
          <p:nvPr>
            <p:ph type="body" idx="1"/>
          </p:nvPr>
        </p:nvSpPr>
        <p:spPr>
          <a:xfrm>
            <a:off x="629840" y="1827609"/>
            <a:ext cx="2218200" cy="26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80" name="Google Shape;680;p112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/Quote Orange">
  <p:cSld name="4_Image/Quote Orange">
    <p:bg>
      <p:bgPr>
        <a:gradFill>
          <a:gsLst>
            <a:gs pos="0">
              <a:schemeClr val="accent2"/>
            </a:gs>
            <a:gs pos="45000">
              <a:schemeClr val="accent2"/>
            </a:gs>
            <a:gs pos="58999">
              <a:srgbClr val="424E9A"/>
            </a:gs>
            <a:gs pos="100000">
              <a:schemeClr val="accent6"/>
            </a:gs>
          </a:gsLst>
          <a:lin ang="599887" scaled="0"/>
        </a:gradFill>
        <a:effectLst/>
      </p:bgPr>
    </p:bg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13"/>
          <p:cNvSpPr txBox="1">
            <a:spLocks noGrp="1"/>
          </p:cNvSpPr>
          <p:nvPr>
            <p:ph type="title"/>
          </p:nvPr>
        </p:nvSpPr>
        <p:spPr>
          <a:xfrm>
            <a:off x="5097066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83" name="Google Shape;683;p113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4" name="Google Shape;684;p113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5" name="Google Shape;685;p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113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Quote/Image Orange">
  <p:cSld name="4_Quote/Image Orange">
    <p:bg>
      <p:bgPr>
        <a:gradFill>
          <a:gsLst>
            <a:gs pos="0">
              <a:schemeClr val="accent2"/>
            </a:gs>
            <a:gs pos="1000">
              <a:schemeClr val="accent2"/>
            </a:gs>
            <a:gs pos="13000">
              <a:srgbClr val="424E9A"/>
            </a:gs>
            <a:gs pos="40000">
              <a:schemeClr val="accent6"/>
            </a:gs>
            <a:gs pos="100000">
              <a:schemeClr val="accent6"/>
            </a:gs>
          </a:gsLst>
          <a:lin ang="599887" scaled="0"/>
        </a:grad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14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14"/>
          <p:cNvSpPr txBox="1">
            <a:spLocks noGrp="1"/>
          </p:cNvSpPr>
          <p:nvPr>
            <p:ph type="title"/>
          </p:nvPr>
        </p:nvSpPr>
        <p:spPr>
          <a:xfrm>
            <a:off x="629841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90" name="Google Shape;690;p114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1" name="Google Shape;691;p114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/Image Orange">
  <p:cSld name="5_Content/Image Orange">
    <p:bg>
      <p:bgPr>
        <a:gradFill>
          <a:gsLst>
            <a:gs pos="0">
              <a:schemeClr val="accent4"/>
            </a:gs>
            <a:gs pos="31000">
              <a:srgbClr val="EC3649"/>
            </a:gs>
            <a:gs pos="58999">
              <a:schemeClr val="accent5"/>
            </a:gs>
            <a:gs pos="100000">
              <a:schemeClr val="accent5"/>
            </a:gs>
          </a:gsLst>
          <a:lin ang="1800004" scaled="0"/>
        </a:gradFill>
        <a:effectLst/>
      </p:bgPr>
    </p:bg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1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94" name="Google Shape;694;p115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5" name="Google Shape;695;p115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6" name="Google Shape;696;p115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97" name="Google Shape;697;p115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/Content Orange">
  <p:cSld name="5_Image/Content Orange">
    <p:bg>
      <p:bgPr>
        <a:gradFill>
          <a:gsLst>
            <a:gs pos="0">
              <a:schemeClr val="accent4"/>
            </a:gs>
            <a:gs pos="52999">
              <a:schemeClr val="accent4"/>
            </a:gs>
            <a:gs pos="80000">
              <a:srgbClr val="EC3649"/>
            </a:gs>
            <a:gs pos="100000">
              <a:schemeClr val="accent5"/>
            </a:gs>
          </a:gsLst>
          <a:lin ang="0" scaled="0"/>
        </a:gradFill>
        <a:effectLst/>
      </p:bgPr>
    </p:bg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16"/>
          <p:cNvSpPr txBox="1">
            <a:spLocks noGrp="1"/>
          </p:cNvSpPr>
          <p:nvPr>
            <p:ph type="title"/>
          </p:nvPr>
        </p:nvSpPr>
        <p:spPr>
          <a:xfrm>
            <a:off x="5097066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00" name="Google Shape;700;p116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1" name="Google Shape;701;p116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2" name="Google Shape;702;p1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116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704" name="Google Shape;704;p116"/>
          <p:cNvSpPr txBox="1">
            <a:spLocks noGrp="1"/>
          </p:cNvSpPr>
          <p:nvPr>
            <p:ph type="body" idx="1"/>
          </p:nvPr>
        </p:nvSpPr>
        <p:spPr>
          <a:xfrm>
            <a:off x="5097065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ext/Text Orange">
  <p:cSld name="5_Text/Text Orange">
    <p:bg>
      <p:bgPr>
        <a:gradFill>
          <a:gsLst>
            <a:gs pos="0">
              <a:schemeClr val="accent4"/>
            </a:gs>
            <a:gs pos="21000">
              <a:srgbClr val="EC3649"/>
            </a:gs>
            <a:gs pos="58999">
              <a:schemeClr val="accent5"/>
            </a:gs>
            <a:gs pos="100000">
              <a:schemeClr val="accent5"/>
            </a:gs>
          </a:gsLst>
          <a:lin ang="0" scaled="0"/>
        </a:grad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17"/>
          <p:cNvSpPr/>
          <p:nvPr/>
        </p:nvSpPr>
        <p:spPr>
          <a:xfrm>
            <a:off x="4572001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11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08" name="Google Shape;708;p117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9" name="Google Shape;709;p117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710" name="Google Shape;710;p117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1" name="Google Shape;711;p117"/>
          <p:cNvSpPr txBox="1">
            <a:spLocks noGrp="1"/>
          </p:cNvSpPr>
          <p:nvPr>
            <p:ph type="body" idx="2"/>
          </p:nvPr>
        </p:nvSpPr>
        <p:spPr>
          <a:xfrm>
            <a:off x="5122070" y="854869"/>
            <a:ext cx="3471900" cy="3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12" name="Google Shape;712;p117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/Image Orange ALT">
  <p:cSld name="5_Content/Image Orange ALT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18"/>
          <p:cNvSpPr>
            <a:spLocks noGrp="1"/>
          </p:cNvSpPr>
          <p:nvPr>
            <p:ph type="pic" idx="2"/>
          </p:nvPr>
        </p:nvSpPr>
        <p:spPr>
          <a:xfrm>
            <a:off x="3381375" y="1"/>
            <a:ext cx="5762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5" name="Google Shape;715;p118"/>
          <p:cNvSpPr/>
          <p:nvPr/>
        </p:nvSpPr>
        <p:spPr>
          <a:xfrm>
            <a:off x="0" y="-1"/>
            <a:ext cx="3381300" cy="5143500"/>
          </a:xfrm>
          <a:prstGeom prst="rect">
            <a:avLst/>
          </a:prstGeom>
          <a:gradFill>
            <a:gsLst>
              <a:gs pos="0">
                <a:schemeClr val="accent4"/>
              </a:gs>
              <a:gs pos="7000">
                <a:schemeClr val="accent4"/>
              </a:gs>
              <a:gs pos="48000">
                <a:srgbClr val="EC3649"/>
              </a:gs>
              <a:gs pos="94000">
                <a:schemeClr val="accent5"/>
              </a:gs>
              <a:gs pos="100000">
                <a:schemeClr val="accent5"/>
              </a:gs>
            </a:gsLst>
            <a:lin ang="599887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6" name="Google Shape;716;p118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7" name="Google Shape;717;p118"/>
          <p:cNvSpPr txBox="1">
            <a:spLocks noGrp="1"/>
          </p:cNvSpPr>
          <p:nvPr>
            <p:ph type="title"/>
          </p:nvPr>
        </p:nvSpPr>
        <p:spPr>
          <a:xfrm>
            <a:off x="629841" y="704850"/>
            <a:ext cx="22182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  <a:defRPr sz="17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18" name="Google Shape;718;p118"/>
          <p:cNvSpPr txBox="1">
            <a:spLocks noGrp="1"/>
          </p:cNvSpPr>
          <p:nvPr>
            <p:ph type="body" idx="1"/>
          </p:nvPr>
        </p:nvSpPr>
        <p:spPr>
          <a:xfrm>
            <a:off x="629840" y="1827609"/>
            <a:ext cx="2218200" cy="26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19" name="Google Shape;719;p118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/Quote Orange">
  <p:cSld name="5_Image/Quote Orange">
    <p:bg>
      <p:bgPr>
        <a:gradFill>
          <a:gsLst>
            <a:gs pos="0">
              <a:schemeClr val="accent4"/>
            </a:gs>
            <a:gs pos="55000">
              <a:schemeClr val="accent4"/>
            </a:gs>
            <a:gs pos="79000">
              <a:srgbClr val="EC3649"/>
            </a:gs>
            <a:gs pos="100000">
              <a:schemeClr val="accent5"/>
            </a:gs>
          </a:gsLst>
          <a:lin ang="0" scaled="0"/>
        </a:gradFill>
        <a:effectLst/>
      </p:bgPr>
    </p:bg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19"/>
          <p:cNvSpPr txBox="1">
            <a:spLocks noGrp="1"/>
          </p:cNvSpPr>
          <p:nvPr>
            <p:ph type="title"/>
          </p:nvPr>
        </p:nvSpPr>
        <p:spPr>
          <a:xfrm>
            <a:off x="5097066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22" name="Google Shape;722;p119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3" name="Google Shape;723;p119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4" name="Google Shape;724;p1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119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Quote/Image Orange">
  <p:cSld name="5_Quote/Image Orange">
    <p:bg>
      <p:bgPr>
        <a:gradFill>
          <a:gsLst>
            <a:gs pos="0">
              <a:schemeClr val="accent4"/>
            </a:gs>
            <a:gs pos="25000">
              <a:srgbClr val="EC3649"/>
            </a:gs>
            <a:gs pos="44000">
              <a:schemeClr val="accent5"/>
            </a:gs>
            <a:gs pos="100000">
              <a:schemeClr val="accent5"/>
            </a:gs>
          </a:gsLst>
          <a:lin ang="0" scaled="0"/>
        </a:gradFill>
        <a:effectLst/>
      </p:bgPr>
    </p:bg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20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8" name="Google Shape;728;p120"/>
          <p:cNvSpPr txBox="1">
            <a:spLocks noGrp="1"/>
          </p:cNvSpPr>
          <p:nvPr>
            <p:ph type="title"/>
          </p:nvPr>
        </p:nvSpPr>
        <p:spPr>
          <a:xfrm>
            <a:off x="629841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29" name="Google Shape;729;p120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0" name="Google Shape;730;p120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 6">
  <p:cSld name="7_Title Slide 6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0"/>
            <a:ext cx="9144000" cy="4569000"/>
          </a:xfrm>
          <a:prstGeom prst="rect">
            <a:avLst/>
          </a:prstGeom>
          <a:gradFill>
            <a:gsLst>
              <a:gs pos="0">
                <a:schemeClr val="accent4"/>
              </a:gs>
              <a:gs pos="40000">
                <a:srgbClr val="EC3649"/>
              </a:gs>
              <a:gs pos="71000">
                <a:schemeClr val="accent5"/>
              </a:gs>
              <a:gs pos="100000">
                <a:schemeClr val="accent5"/>
              </a:gs>
            </a:gsLst>
            <a:lin ang="1800004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74683" y="1981201"/>
            <a:ext cx="6858000" cy="14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Roboto"/>
              <a:buNone/>
              <a:defRPr sz="3800" b="1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674683" y="3509298"/>
            <a:ext cx="6858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t="845" b="855"/>
          <a:stretch/>
        </p:blipFill>
        <p:spPr>
          <a:xfrm>
            <a:off x="5518475" y="1280800"/>
            <a:ext cx="2937926" cy="260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4">
  <p:cSld name="Title Slide 4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56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74683" y="3509298"/>
            <a:ext cx="6858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674683" y="1981200"/>
            <a:ext cx="6858000" cy="14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oboto"/>
              <a:buNone/>
              <a:defRPr sz="3800" b="1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 3">
  <p:cSld name="3_Title Slide 3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/>
          <p:nvPr/>
        </p:nvSpPr>
        <p:spPr>
          <a:xfrm>
            <a:off x="0" y="0"/>
            <a:ext cx="9144000" cy="456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1"/>
          </p:nvPr>
        </p:nvSpPr>
        <p:spPr>
          <a:xfrm>
            <a:off x="674683" y="3509298"/>
            <a:ext cx="6858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ctrTitle"/>
          </p:nvPr>
        </p:nvSpPr>
        <p:spPr>
          <a:xfrm>
            <a:off x="674683" y="1981201"/>
            <a:ext cx="6858000" cy="14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Roboto"/>
              <a:buNone/>
              <a:defRPr sz="38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73280" y="2289697"/>
            <a:ext cx="1296037" cy="119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 6">
  <p:cSld name="6_Title Slide 6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/>
        </p:nvSpPr>
        <p:spPr>
          <a:xfrm>
            <a:off x="0" y="0"/>
            <a:ext cx="9144000" cy="4569000"/>
          </a:xfrm>
          <a:prstGeom prst="rect">
            <a:avLst/>
          </a:prstGeom>
          <a:gradFill>
            <a:gsLst>
              <a:gs pos="0">
                <a:schemeClr val="accent2"/>
              </a:gs>
              <a:gs pos="18000">
                <a:schemeClr val="accent2"/>
              </a:gs>
              <a:gs pos="37000">
                <a:srgbClr val="094D81"/>
              </a:gs>
              <a:gs pos="49990">
                <a:srgbClr val="094D81"/>
              </a:gs>
              <a:gs pos="88000">
                <a:schemeClr val="accent1"/>
              </a:gs>
              <a:gs pos="100000">
                <a:schemeClr val="accent1"/>
              </a:gs>
            </a:gsLst>
            <a:lin ang="1200117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7"/>
          <p:cNvSpPr txBox="1">
            <a:spLocks noGrp="1"/>
          </p:cNvSpPr>
          <p:nvPr>
            <p:ph type="ctrTitle"/>
          </p:nvPr>
        </p:nvSpPr>
        <p:spPr>
          <a:xfrm>
            <a:off x="674683" y="1981201"/>
            <a:ext cx="6858000" cy="14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Roboto"/>
              <a:buNone/>
              <a:defRPr sz="3800" b="1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674683" y="3509298"/>
            <a:ext cx="6858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76935" y="2289697"/>
            <a:ext cx="1292381" cy="1190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 6">
  <p:cSld name="8_Title Slide 6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/>
          <p:nvPr/>
        </p:nvSpPr>
        <p:spPr>
          <a:xfrm>
            <a:off x="0" y="0"/>
            <a:ext cx="9144000" cy="4569000"/>
          </a:xfrm>
          <a:prstGeom prst="rect">
            <a:avLst/>
          </a:prstGeom>
          <a:gradFill>
            <a:gsLst>
              <a:gs pos="0">
                <a:schemeClr val="accent4"/>
              </a:gs>
              <a:gs pos="40000">
                <a:srgbClr val="EC3649"/>
              </a:gs>
              <a:gs pos="71000">
                <a:schemeClr val="accent5"/>
              </a:gs>
              <a:gs pos="100000">
                <a:schemeClr val="accent5"/>
              </a:gs>
            </a:gsLst>
            <a:lin ang="1800004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8"/>
          <p:cNvSpPr txBox="1">
            <a:spLocks noGrp="1"/>
          </p:cNvSpPr>
          <p:nvPr>
            <p:ph type="ctrTitle"/>
          </p:nvPr>
        </p:nvSpPr>
        <p:spPr>
          <a:xfrm>
            <a:off x="674683" y="1981201"/>
            <a:ext cx="6858000" cy="14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Roboto"/>
              <a:buNone/>
              <a:defRPr sz="3800" b="1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674683" y="3509298"/>
            <a:ext cx="6858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78" name="Google Shape;7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76935" y="2289697"/>
            <a:ext cx="1292381" cy="1190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3">
  <p:cSld name="2_Title Slide 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/>
          <p:nvPr/>
        </p:nvSpPr>
        <p:spPr>
          <a:xfrm>
            <a:off x="0" y="0"/>
            <a:ext cx="9144000" cy="456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674683" y="3509298"/>
            <a:ext cx="6858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ctrTitle"/>
          </p:nvPr>
        </p:nvSpPr>
        <p:spPr>
          <a:xfrm>
            <a:off x="674683" y="1981201"/>
            <a:ext cx="6858000" cy="14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Roboto"/>
              <a:buNone/>
              <a:defRPr sz="38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9210" y="1280804"/>
            <a:ext cx="2829132" cy="2598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 6">
  <p:cSld name="5_Title Slide 6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/>
          <p:nvPr/>
        </p:nvSpPr>
        <p:spPr>
          <a:xfrm>
            <a:off x="0" y="0"/>
            <a:ext cx="9144000" cy="4569000"/>
          </a:xfrm>
          <a:prstGeom prst="rect">
            <a:avLst/>
          </a:prstGeom>
          <a:gradFill>
            <a:gsLst>
              <a:gs pos="0">
                <a:schemeClr val="accent2"/>
              </a:gs>
              <a:gs pos="18000">
                <a:schemeClr val="accent2"/>
              </a:gs>
              <a:gs pos="37000">
                <a:srgbClr val="094D81"/>
              </a:gs>
              <a:gs pos="49990">
                <a:srgbClr val="094D81"/>
              </a:gs>
              <a:gs pos="88000">
                <a:schemeClr val="accent1"/>
              </a:gs>
              <a:gs pos="100000">
                <a:schemeClr val="accent1"/>
              </a:gs>
            </a:gsLst>
            <a:lin ang="1200117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0"/>
          <p:cNvSpPr txBox="1">
            <a:spLocks noGrp="1"/>
          </p:cNvSpPr>
          <p:nvPr>
            <p:ph type="ctrTitle"/>
          </p:nvPr>
        </p:nvSpPr>
        <p:spPr>
          <a:xfrm>
            <a:off x="674683" y="1981201"/>
            <a:ext cx="6858000" cy="14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Roboto"/>
              <a:buNone/>
              <a:defRPr sz="3800" b="1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ubTitle" idx="1"/>
          </p:nvPr>
        </p:nvSpPr>
        <p:spPr>
          <a:xfrm>
            <a:off x="674683" y="3509298"/>
            <a:ext cx="6858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88" name="Google Shape;8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8477" y="1280803"/>
            <a:ext cx="2829131" cy="2605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range">
  <p:cSld name="Section Title Orange">
    <p:bg>
      <p:bgPr>
        <a:solidFill>
          <a:srgbClr val="E2F2F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subTitle" idx="1"/>
          </p:nvPr>
        </p:nvSpPr>
        <p:spPr>
          <a:xfrm>
            <a:off x="1143000" y="275797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2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96" name="Google Shape;96;p22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/Image Orange ALT">
  <p:cSld name="3_Content/Image Orange AL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>
            <a:spLocks noGrp="1"/>
          </p:cNvSpPr>
          <p:nvPr>
            <p:ph type="pic" idx="2"/>
          </p:nvPr>
        </p:nvSpPr>
        <p:spPr>
          <a:xfrm>
            <a:off x="3381375" y="1"/>
            <a:ext cx="5762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" name="Google Shape;99;p23"/>
          <p:cNvSpPr/>
          <p:nvPr/>
        </p:nvSpPr>
        <p:spPr>
          <a:xfrm>
            <a:off x="0" y="-1"/>
            <a:ext cx="3381300" cy="5143500"/>
          </a:xfrm>
          <a:prstGeom prst="rect">
            <a:avLst/>
          </a:prstGeom>
          <a:gradFill>
            <a:gsLst>
              <a:gs pos="0">
                <a:schemeClr val="accent2"/>
              </a:gs>
              <a:gs pos="5000">
                <a:schemeClr val="accent2"/>
              </a:gs>
              <a:gs pos="32000">
                <a:srgbClr val="094D81"/>
              </a:gs>
              <a:gs pos="70000">
                <a:schemeClr val="accent1"/>
              </a:gs>
              <a:gs pos="100000">
                <a:schemeClr val="accent1"/>
              </a:gs>
            </a:gsLst>
            <a:lin ang="1200117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629841" y="704850"/>
            <a:ext cx="22182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  <a:defRPr sz="17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629840" y="1827609"/>
            <a:ext cx="2218200" cy="26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3" name="Google Shape;103;p23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ection Title Grey">
  <p:cSld name="7_Section Title Grey">
    <p:bg>
      <p:bgPr>
        <a:gradFill>
          <a:gsLst>
            <a:gs pos="0">
              <a:schemeClr val="accent5"/>
            </a:gs>
            <a:gs pos="38000">
              <a:srgbClr val="A62E86"/>
            </a:gs>
            <a:gs pos="71000">
              <a:schemeClr val="accent6"/>
            </a:gs>
            <a:gs pos="100000">
              <a:schemeClr val="accent6"/>
            </a:gs>
          </a:gsLst>
          <a:lin ang="599887" scaled="0"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24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107" name="Google Shape;107;p2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subTitle" idx="1"/>
          </p:nvPr>
        </p:nvSpPr>
        <p:spPr>
          <a:xfrm>
            <a:off x="1143000" y="275797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9" name="Google Shape;109;p24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Title Lt Grey">
  <p:cSld name="2_Section Title Lt Gre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subTitle" idx="1"/>
          </p:nvPr>
        </p:nvSpPr>
        <p:spPr>
          <a:xfrm>
            <a:off x="1143000" y="275797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27"/>
          <p:cNvSpPr txBox="1"/>
          <p:nvPr/>
        </p:nvSpPr>
        <p:spPr>
          <a:xfrm>
            <a:off x="7686675" y="4895850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7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123" name="Google Shape;123;p27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Lt Grey">
  <p:cSld name="Section Title Lt Gre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subTitle" idx="1"/>
          </p:nvPr>
        </p:nvSpPr>
        <p:spPr>
          <a:xfrm>
            <a:off x="1143000" y="275797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8"/>
          <p:cNvSpPr txBox="1"/>
          <p:nvPr/>
        </p:nvSpPr>
        <p:spPr>
          <a:xfrm>
            <a:off x="7686675" y="4895850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8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130" name="Google Shape;130;p28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Title Lt Grey">
  <p:cSld name="1_Section Title Lt Gre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subTitle" idx="1"/>
          </p:nvPr>
        </p:nvSpPr>
        <p:spPr>
          <a:xfrm>
            <a:off x="1143000" y="275797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29"/>
          <p:cNvSpPr txBox="1"/>
          <p:nvPr/>
        </p:nvSpPr>
        <p:spPr>
          <a:xfrm>
            <a:off x="7686675" y="4895850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9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137" name="Google Shape;137;p29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Navy">
  <p:cSld name="Section Title Navy">
    <p:bg>
      <p:bgPr>
        <a:solidFill>
          <a:schemeClr val="accen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30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141" name="Google Shape;141;p3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subTitle" idx="1"/>
          </p:nvPr>
        </p:nvSpPr>
        <p:spPr>
          <a:xfrm>
            <a:off x="1143000" y="275797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3" name="Google Shape;143;p30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Title Navy">
  <p:cSld name="1_Section Title Navy">
    <p:bg>
      <p:bgPr>
        <a:solidFill>
          <a:schemeClr val="accent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31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147" name="Google Shape;147;p3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8" name="Google Shape;148;p31"/>
          <p:cNvSpPr txBox="1">
            <a:spLocks noGrp="1"/>
          </p:cNvSpPr>
          <p:nvPr>
            <p:ph type="subTitle" idx="1"/>
          </p:nvPr>
        </p:nvSpPr>
        <p:spPr>
          <a:xfrm>
            <a:off x="1143000" y="275797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9" name="Google Shape;149;p31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Grey">
  <p:cSld name="Section Title Grey">
    <p:bg>
      <p:bgPr>
        <a:solidFill>
          <a:srgbClr val="F15A29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32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153" name="Google Shape;153;p3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54" name="Google Shape;154;p32"/>
          <p:cNvSpPr txBox="1">
            <a:spLocks noGrp="1"/>
          </p:cNvSpPr>
          <p:nvPr>
            <p:ph type="subTitle" idx="1"/>
          </p:nvPr>
        </p:nvSpPr>
        <p:spPr>
          <a:xfrm>
            <a:off x="1143000" y="275797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5" name="Google Shape;155;p32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Title Grey">
  <p:cSld name="1_Section Title Grey">
    <p:bg>
      <p:bgPr>
        <a:solidFill>
          <a:schemeClr val="accent5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33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159" name="Google Shape;159;p3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subTitle" idx="1"/>
          </p:nvPr>
        </p:nvSpPr>
        <p:spPr>
          <a:xfrm>
            <a:off x="1143000" y="275797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1" name="Google Shape;161;p33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Title Grey">
  <p:cSld name="2_Section Title Grey">
    <p:bg>
      <p:bgPr>
        <a:solidFill>
          <a:schemeClr val="accent6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34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165" name="Google Shape;165;p3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6" name="Google Shape;166;p34"/>
          <p:cNvSpPr txBox="1">
            <a:spLocks noGrp="1"/>
          </p:cNvSpPr>
          <p:nvPr>
            <p:ph type="subTitle" idx="1"/>
          </p:nvPr>
        </p:nvSpPr>
        <p:spPr>
          <a:xfrm>
            <a:off x="1143000" y="275797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7" name="Google Shape;167;p34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Title Grey">
  <p:cSld name="3_Section Title Grey">
    <p:bg>
      <p:bgPr>
        <a:gradFill>
          <a:gsLst>
            <a:gs pos="0">
              <a:schemeClr val="accent2"/>
            </a:gs>
            <a:gs pos="18000">
              <a:schemeClr val="accent2"/>
            </a:gs>
            <a:gs pos="37000">
              <a:srgbClr val="094D81"/>
            </a:gs>
            <a:gs pos="49990">
              <a:srgbClr val="094D81"/>
            </a:gs>
            <a:gs pos="88000">
              <a:schemeClr val="accent1"/>
            </a:gs>
            <a:gs pos="100000">
              <a:schemeClr val="accent1"/>
            </a:gs>
          </a:gsLst>
          <a:lin ang="1200117" scaled="0"/>
        </a:gra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subTitle" idx="1"/>
          </p:nvPr>
        </p:nvSpPr>
        <p:spPr>
          <a:xfrm>
            <a:off x="1143000" y="275797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1" name="Google Shape;171;p35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Title Grey">
  <p:cSld name="4_Section Title Grey">
    <p:bg>
      <p:bgPr>
        <a:gradFill>
          <a:gsLst>
            <a:gs pos="0">
              <a:schemeClr val="accent2"/>
            </a:gs>
            <a:gs pos="1000">
              <a:schemeClr val="accent2"/>
            </a:gs>
            <a:gs pos="26000">
              <a:srgbClr val="424E9A"/>
            </a:gs>
            <a:gs pos="79000">
              <a:schemeClr val="accent6"/>
            </a:gs>
            <a:gs pos="100000">
              <a:schemeClr val="accent6"/>
            </a:gs>
          </a:gsLst>
          <a:lin ang="599887" scaled="0"/>
        </a:gra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6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36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175" name="Google Shape;175;p3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76" name="Google Shape;176;p36"/>
          <p:cNvSpPr txBox="1">
            <a:spLocks noGrp="1"/>
          </p:cNvSpPr>
          <p:nvPr>
            <p:ph type="subTitle" idx="1"/>
          </p:nvPr>
        </p:nvSpPr>
        <p:spPr>
          <a:xfrm>
            <a:off x="1143000" y="275797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7" name="Google Shape;177;p36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Title Grey">
  <p:cSld name="5_Section Title Grey">
    <p:bg>
      <p:bgPr>
        <a:gradFill>
          <a:gsLst>
            <a:gs pos="0">
              <a:srgbClr val="38B3E4"/>
            </a:gs>
            <a:gs pos="33000">
              <a:srgbClr val="1F8AC1"/>
            </a:gs>
            <a:gs pos="79000">
              <a:schemeClr val="accent2"/>
            </a:gs>
            <a:gs pos="100000">
              <a:schemeClr val="accent2"/>
            </a:gs>
          </a:gsLst>
          <a:lin ang="1800004" scaled="0"/>
        </a:gra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7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37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181" name="Google Shape;181;p3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2" name="Google Shape;182;p37"/>
          <p:cNvSpPr txBox="1">
            <a:spLocks noGrp="1"/>
          </p:cNvSpPr>
          <p:nvPr>
            <p:ph type="subTitle" idx="1"/>
          </p:nvPr>
        </p:nvSpPr>
        <p:spPr>
          <a:xfrm>
            <a:off x="1143000" y="275797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3" name="Google Shape;183;p37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ection Title Grey">
  <p:cSld name="6_Section Title Grey">
    <p:bg>
      <p:bgPr>
        <a:gradFill>
          <a:gsLst>
            <a:gs pos="0">
              <a:schemeClr val="accent4"/>
            </a:gs>
            <a:gs pos="40000">
              <a:srgbClr val="EC3649"/>
            </a:gs>
            <a:gs pos="71000">
              <a:schemeClr val="accent5"/>
            </a:gs>
            <a:gs pos="100000">
              <a:schemeClr val="accent5"/>
            </a:gs>
          </a:gsLst>
          <a:lin ang="1800004" scaled="0"/>
        </a:gra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8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38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187" name="Google Shape;187;p3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8" name="Google Shape;188;p38"/>
          <p:cNvSpPr txBox="1">
            <a:spLocks noGrp="1"/>
          </p:cNvSpPr>
          <p:nvPr>
            <p:ph type="subTitle" idx="1"/>
          </p:nvPr>
        </p:nvSpPr>
        <p:spPr>
          <a:xfrm>
            <a:off x="1143000" y="275797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9" name="Google Shape;189;p38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9"/>
          <p:cNvSpPr txBox="1">
            <a:spLocks noGrp="1"/>
          </p:cNvSpPr>
          <p:nvPr>
            <p:ph type="ctrTitle"/>
          </p:nvPr>
        </p:nvSpPr>
        <p:spPr>
          <a:xfrm>
            <a:off x="1143000" y="699268"/>
            <a:ext cx="68580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cxnSp>
        <p:nvCxnSpPr>
          <p:cNvPr id="192" name="Google Shape;192;p39"/>
          <p:cNvCxnSpPr/>
          <p:nvPr/>
        </p:nvCxnSpPr>
        <p:spPr>
          <a:xfrm>
            <a:off x="1143000" y="1487384"/>
            <a:ext cx="6858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3" name="Google Shape;193;p39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39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195" name="Google Shape;195;p39"/>
          <p:cNvSpPr txBox="1">
            <a:spLocks noGrp="1"/>
          </p:cNvSpPr>
          <p:nvPr>
            <p:ph type="body" idx="1"/>
          </p:nvPr>
        </p:nvSpPr>
        <p:spPr>
          <a:xfrm>
            <a:off x="1143000" y="1609725"/>
            <a:ext cx="6858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6" name="Google Shape;196;p39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ith Title" type="titleOnly">
  <p:cSld name="TITLE_ONLY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>
            <a:spLocks noGrp="1"/>
          </p:cNvSpPr>
          <p:nvPr>
            <p:ph type="title"/>
          </p:nvPr>
        </p:nvSpPr>
        <p:spPr>
          <a:xfrm>
            <a:off x="249382" y="273845"/>
            <a:ext cx="83940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99" name="Google Shape;199;p40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0" name="Google Shape;200;p40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">
  <p:cSld name="Full Imag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" name="Google Shape;203;p41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41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205" name="Google Shape;205;p41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2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42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209" name="Google Shape;209;p42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Quote Lt Grey" type="title">
  <p:cSld name="TITL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22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pen Sans"/>
              <a:buNone/>
              <a:defRPr sz="2400" b="0" i="1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12" name="Google Shape;212;p43"/>
          <p:cNvSpPr txBox="1">
            <a:spLocks noGrp="1"/>
          </p:cNvSpPr>
          <p:nvPr>
            <p:ph type="subTitle" idx="1"/>
          </p:nvPr>
        </p:nvSpPr>
        <p:spPr>
          <a:xfrm>
            <a:off x="1143000" y="3529229"/>
            <a:ext cx="685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43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" name="Google Shape;214;p43"/>
          <p:cNvSpPr/>
          <p:nvPr/>
        </p:nvSpPr>
        <p:spPr>
          <a:xfrm>
            <a:off x="447448" y="841772"/>
            <a:ext cx="6957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15" name="Google Shape;215;p43"/>
          <p:cNvSpPr/>
          <p:nvPr/>
        </p:nvSpPr>
        <p:spPr>
          <a:xfrm rot="10800000">
            <a:off x="8000988" y="3187424"/>
            <a:ext cx="674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16" name="Google Shape;216;p43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217" name="Google Shape;217;p43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Lt Grey">
  <p:cSld name="Quote Lt Grey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22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Open Sans"/>
              <a:buNone/>
              <a:defRPr sz="2400" b="0" i="1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20" name="Google Shape;220;p44"/>
          <p:cNvSpPr txBox="1">
            <a:spLocks noGrp="1"/>
          </p:cNvSpPr>
          <p:nvPr>
            <p:ph type="subTitle" idx="1"/>
          </p:nvPr>
        </p:nvSpPr>
        <p:spPr>
          <a:xfrm>
            <a:off x="1143000" y="3529229"/>
            <a:ext cx="685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Google Shape;221;p44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44"/>
          <p:cNvSpPr/>
          <p:nvPr/>
        </p:nvSpPr>
        <p:spPr>
          <a:xfrm>
            <a:off x="447448" y="841772"/>
            <a:ext cx="6957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23" name="Google Shape;223;p44"/>
          <p:cNvSpPr/>
          <p:nvPr/>
        </p:nvSpPr>
        <p:spPr>
          <a:xfrm rot="10800000">
            <a:off x="8000988" y="3187424"/>
            <a:ext cx="674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24" name="Google Shape;224;p44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225" name="Google Shape;225;p44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Orange">
  <p:cSld name="Quote Orange">
    <p:bg>
      <p:bgPr>
        <a:solidFill>
          <a:schemeClr val="lt2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22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pen Sans"/>
              <a:buNone/>
              <a:defRPr sz="2400" b="0" i="1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28" name="Google Shape;228;p45"/>
          <p:cNvSpPr txBox="1">
            <a:spLocks noGrp="1"/>
          </p:cNvSpPr>
          <p:nvPr>
            <p:ph type="subTitle" idx="1"/>
          </p:nvPr>
        </p:nvSpPr>
        <p:spPr>
          <a:xfrm>
            <a:off x="1143000" y="3529229"/>
            <a:ext cx="685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45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45"/>
          <p:cNvSpPr/>
          <p:nvPr/>
        </p:nvSpPr>
        <p:spPr>
          <a:xfrm>
            <a:off x="447448" y="841772"/>
            <a:ext cx="6957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31" name="Google Shape;231;p45"/>
          <p:cNvSpPr/>
          <p:nvPr/>
        </p:nvSpPr>
        <p:spPr>
          <a:xfrm rot="10800000">
            <a:off x="8000988" y="3187424"/>
            <a:ext cx="674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32" name="Google Shape;232;p45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233" name="Google Shape;233;p45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uote Orange">
  <p:cSld name="2_Quote Orange">
    <p:bg>
      <p:bgPr>
        <a:solidFill>
          <a:schemeClr val="accent2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22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36" name="Google Shape;236;p46"/>
          <p:cNvSpPr txBox="1">
            <a:spLocks noGrp="1"/>
          </p:cNvSpPr>
          <p:nvPr>
            <p:ph type="subTitle" idx="1"/>
          </p:nvPr>
        </p:nvSpPr>
        <p:spPr>
          <a:xfrm>
            <a:off x="1143000" y="3529229"/>
            <a:ext cx="685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" name="Google Shape;238;p46"/>
          <p:cNvSpPr/>
          <p:nvPr/>
        </p:nvSpPr>
        <p:spPr>
          <a:xfrm>
            <a:off x="447448" y="841772"/>
            <a:ext cx="6957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39" name="Google Shape;239;p46"/>
          <p:cNvSpPr/>
          <p:nvPr/>
        </p:nvSpPr>
        <p:spPr>
          <a:xfrm rot="10800000">
            <a:off x="8000988" y="3187424"/>
            <a:ext cx="674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40" name="Google Shape;240;p46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241" name="Google Shape;241;p46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Quote Orange">
  <p:cSld name="1_Quote Orange">
    <p:bg>
      <p:bgPr>
        <a:solidFill>
          <a:schemeClr val="accent4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22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44" name="Google Shape;244;p47"/>
          <p:cNvSpPr txBox="1">
            <a:spLocks noGrp="1"/>
          </p:cNvSpPr>
          <p:nvPr>
            <p:ph type="subTitle" idx="1"/>
          </p:nvPr>
        </p:nvSpPr>
        <p:spPr>
          <a:xfrm>
            <a:off x="1143000" y="3529229"/>
            <a:ext cx="685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47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47"/>
          <p:cNvSpPr/>
          <p:nvPr/>
        </p:nvSpPr>
        <p:spPr>
          <a:xfrm>
            <a:off x="447448" y="841772"/>
            <a:ext cx="6957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47" name="Google Shape;247;p47"/>
          <p:cNvSpPr/>
          <p:nvPr/>
        </p:nvSpPr>
        <p:spPr>
          <a:xfrm rot="10800000">
            <a:off x="8000988" y="3187424"/>
            <a:ext cx="674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48" name="Google Shape;248;p47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249" name="Google Shape;249;p47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e Orange">
  <p:cSld name="3_Quote Orange">
    <p:bg>
      <p:bgPr>
        <a:solidFill>
          <a:schemeClr val="accent5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22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52" name="Google Shape;252;p48"/>
          <p:cNvSpPr txBox="1">
            <a:spLocks noGrp="1"/>
          </p:cNvSpPr>
          <p:nvPr>
            <p:ph type="subTitle" idx="1"/>
          </p:nvPr>
        </p:nvSpPr>
        <p:spPr>
          <a:xfrm>
            <a:off x="1143000" y="3529229"/>
            <a:ext cx="685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3" name="Google Shape;253;p48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4" name="Google Shape;254;p48"/>
          <p:cNvSpPr/>
          <p:nvPr/>
        </p:nvSpPr>
        <p:spPr>
          <a:xfrm>
            <a:off x="447448" y="841772"/>
            <a:ext cx="6957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55" name="Google Shape;255;p48"/>
          <p:cNvSpPr/>
          <p:nvPr/>
        </p:nvSpPr>
        <p:spPr>
          <a:xfrm rot="10800000">
            <a:off x="8000988" y="3187424"/>
            <a:ext cx="674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56" name="Google Shape;256;p48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257" name="Google Shape;257;p48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Quote Orange">
  <p:cSld name="4_Quote Orange">
    <p:bg>
      <p:bgPr>
        <a:solidFill>
          <a:schemeClr val="accent6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22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60" name="Google Shape;260;p49"/>
          <p:cNvSpPr txBox="1">
            <a:spLocks noGrp="1"/>
          </p:cNvSpPr>
          <p:nvPr>
            <p:ph type="subTitle" idx="1"/>
          </p:nvPr>
        </p:nvSpPr>
        <p:spPr>
          <a:xfrm>
            <a:off x="1143000" y="3529229"/>
            <a:ext cx="685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Google Shape;261;p49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2" name="Google Shape;262;p49"/>
          <p:cNvSpPr/>
          <p:nvPr/>
        </p:nvSpPr>
        <p:spPr>
          <a:xfrm>
            <a:off x="447448" y="841772"/>
            <a:ext cx="6957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63" name="Google Shape;263;p49"/>
          <p:cNvSpPr/>
          <p:nvPr/>
        </p:nvSpPr>
        <p:spPr>
          <a:xfrm rot="10800000">
            <a:off x="8000988" y="3187424"/>
            <a:ext cx="674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64" name="Google Shape;264;p49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265" name="Google Shape;265;p49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ection Title Grey">
  <p:cSld name="8_Section Title Grey">
    <p:bg>
      <p:bgPr>
        <a:gradFill>
          <a:gsLst>
            <a:gs pos="0">
              <a:schemeClr val="accent2"/>
            </a:gs>
            <a:gs pos="18000">
              <a:schemeClr val="accent2"/>
            </a:gs>
            <a:gs pos="37000">
              <a:srgbClr val="094D81"/>
            </a:gs>
            <a:gs pos="49990">
              <a:srgbClr val="094D81"/>
            </a:gs>
            <a:gs pos="88000">
              <a:schemeClr val="accent1"/>
            </a:gs>
            <a:gs pos="100000">
              <a:schemeClr val="accent1"/>
            </a:gs>
          </a:gsLst>
          <a:lin ang="1200117" scaled="0"/>
        </a:gra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0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50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269" name="Google Shape;269;p50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5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22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71" name="Google Shape;271;p50"/>
          <p:cNvSpPr txBox="1">
            <a:spLocks noGrp="1"/>
          </p:cNvSpPr>
          <p:nvPr>
            <p:ph type="subTitle" idx="1"/>
          </p:nvPr>
        </p:nvSpPr>
        <p:spPr>
          <a:xfrm>
            <a:off x="1143000" y="3529229"/>
            <a:ext cx="685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2" name="Google Shape;272;p50"/>
          <p:cNvSpPr/>
          <p:nvPr/>
        </p:nvSpPr>
        <p:spPr>
          <a:xfrm>
            <a:off x="447448" y="841772"/>
            <a:ext cx="6957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73" name="Google Shape;273;p50"/>
          <p:cNvSpPr/>
          <p:nvPr/>
        </p:nvSpPr>
        <p:spPr>
          <a:xfrm rot="10800000">
            <a:off x="8000988" y="3187424"/>
            <a:ext cx="674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ection Title Grey">
  <p:cSld name="9_Section Title Grey">
    <p:bg>
      <p:bgPr>
        <a:gradFill>
          <a:gsLst>
            <a:gs pos="0">
              <a:schemeClr val="accent2"/>
            </a:gs>
            <a:gs pos="1000">
              <a:schemeClr val="accent2"/>
            </a:gs>
            <a:gs pos="26000">
              <a:srgbClr val="424E9A"/>
            </a:gs>
            <a:gs pos="79000">
              <a:schemeClr val="accent6"/>
            </a:gs>
            <a:gs pos="100000">
              <a:schemeClr val="accent6"/>
            </a:gs>
          </a:gsLst>
          <a:lin ang="599887" scaled="0"/>
        </a:gra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1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51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277" name="Google Shape;277;p51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5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22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79" name="Google Shape;279;p51"/>
          <p:cNvSpPr txBox="1">
            <a:spLocks noGrp="1"/>
          </p:cNvSpPr>
          <p:nvPr>
            <p:ph type="subTitle" idx="1"/>
          </p:nvPr>
        </p:nvSpPr>
        <p:spPr>
          <a:xfrm>
            <a:off x="1143000" y="3529229"/>
            <a:ext cx="685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51"/>
          <p:cNvSpPr/>
          <p:nvPr/>
        </p:nvSpPr>
        <p:spPr>
          <a:xfrm>
            <a:off x="447448" y="841772"/>
            <a:ext cx="6957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81" name="Google Shape;281;p51"/>
          <p:cNvSpPr/>
          <p:nvPr/>
        </p:nvSpPr>
        <p:spPr>
          <a:xfrm rot="10800000">
            <a:off x="8000988" y="3187424"/>
            <a:ext cx="674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ection Title Grey">
  <p:cSld name="10_Section Title Grey">
    <p:bg>
      <p:bgPr>
        <a:gradFill>
          <a:gsLst>
            <a:gs pos="0">
              <a:srgbClr val="25ABE1"/>
            </a:gs>
            <a:gs pos="33000">
              <a:srgbClr val="1F8AC1"/>
            </a:gs>
            <a:gs pos="79000">
              <a:schemeClr val="accent2"/>
            </a:gs>
            <a:gs pos="100000">
              <a:schemeClr val="accent2"/>
            </a:gs>
          </a:gsLst>
          <a:lin ang="1800004" scaled="0"/>
        </a:gra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2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52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285" name="Google Shape;285;p52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22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87" name="Google Shape;287;p52"/>
          <p:cNvSpPr txBox="1">
            <a:spLocks noGrp="1"/>
          </p:cNvSpPr>
          <p:nvPr>
            <p:ph type="subTitle" idx="1"/>
          </p:nvPr>
        </p:nvSpPr>
        <p:spPr>
          <a:xfrm>
            <a:off x="1143000" y="3529229"/>
            <a:ext cx="685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8" name="Google Shape;288;p52"/>
          <p:cNvSpPr/>
          <p:nvPr/>
        </p:nvSpPr>
        <p:spPr>
          <a:xfrm>
            <a:off x="447448" y="841772"/>
            <a:ext cx="6957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89" name="Google Shape;289;p52"/>
          <p:cNvSpPr/>
          <p:nvPr/>
        </p:nvSpPr>
        <p:spPr>
          <a:xfrm rot="10800000">
            <a:off x="8000988" y="3187424"/>
            <a:ext cx="674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Section Title Grey">
  <p:cSld name="11_Section Title Grey">
    <p:bg>
      <p:bgPr>
        <a:gradFill>
          <a:gsLst>
            <a:gs pos="0">
              <a:schemeClr val="accent4"/>
            </a:gs>
            <a:gs pos="40000">
              <a:srgbClr val="EC3649"/>
            </a:gs>
            <a:gs pos="71000">
              <a:schemeClr val="accent5"/>
            </a:gs>
            <a:gs pos="100000">
              <a:schemeClr val="accent5"/>
            </a:gs>
          </a:gsLst>
          <a:lin ang="1800004" scaled="0"/>
        </a:gra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3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2" name="Google Shape;292;p53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293" name="Google Shape;293;p53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5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22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95" name="Google Shape;295;p53"/>
          <p:cNvSpPr txBox="1">
            <a:spLocks noGrp="1"/>
          </p:cNvSpPr>
          <p:nvPr>
            <p:ph type="subTitle" idx="1"/>
          </p:nvPr>
        </p:nvSpPr>
        <p:spPr>
          <a:xfrm>
            <a:off x="1143000" y="3529229"/>
            <a:ext cx="685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6" name="Google Shape;296;p53"/>
          <p:cNvSpPr/>
          <p:nvPr/>
        </p:nvSpPr>
        <p:spPr>
          <a:xfrm>
            <a:off x="447448" y="841772"/>
            <a:ext cx="6957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97" name="Google Shape;297;p53"/>
          <p:cNvSpPr/>
          <p:nvPr/>
        </p:nvSpPr>
        <p:spPr>
          <a:xfrm rot="10800000">
            <a:off x="8000988" y="3187424"/>
            <a:ext cx="674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Section Title Grey">
  <p:cSld name="12_Section Title Grey">
    <p:bg>
      <p:bgPr>
        <a:gradFill>
          <a:gsLst>
            <a:gs pos="0">
              <a:schemeClr val="accent5"/>
            </a:gs>
            <a:gs pos="38000">
              <a:srgbClr val="A62E86"/>
            </a:gs>
            <a:gs pos="71000">
              <a:schemeClr val="accent6"/>
            </a:gs>
            <a:gs pos="100000">
              <a:schemeClr val="accent6"/>
            </a:gs>
          </a:gsLst>
          <a:lin ang="599887" scaled="0"/>
        </a:gra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4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0" name="Google Shape;300;p54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301" name="Google Shape;301;p54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22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3" name="Google Shape;303;p54"/>
          <p:cNvSpPr txBox="1">
            <a:spLocks noGrp="1"/>
          </p:cNvSpPr>
          <p:nvPr>
            <p:ph type="subTitle" idx="1"/>
          </p:nvPr>
        </p:nvSpPr>
        <p:spPr>
          <a:xfrm>
            <a:off x="1143000" y="3529229"/>
            <a:ext cx="685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4" name="Google Shape;304;p54"/>
          <p:cNvSpPr/>
          <p:nvPr/>
        </p:nvSpPr>
        <p:spPr>
          <a:xfrm>
            <a:off x="447448" y="841772"/>
            <a:ext cx="6957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305" name="Google Shape;305;p54"/>
          <p:cNvSpPr/>
          <p:nvPr/>
        </p:nvSpPr>
        <p:spPr>
          <a:xfrm rot="10800000">
            <a:off x="8000988" y="3187424"/>
            <a:ext cx="674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8" name="Google Shape;308;p55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Full Page White BG">
  <p:cSld name="Content Full Page White BG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6"/>
          <p:cNvSpPr txBox="1">
            <a:spLocks noGrp="1"/>
          </p:cNvSpPr>
          <p:nvPr>
            <p:ph type="title"/>
          </p:nvPr>
        </p:nvSpPr>
        <p:spPr>
          <a:xfrm>
            <a:off x="249382" y="273845"/>
            <a:ext cx="83940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11" name="Google Shape;311;p56"/>
          <p:cNvSpPr txBox="1">
            <a:spLocks noGrp="1"/>
          </p:cNvSpPr>
          <p:nvPr>
            <p:ph type="body" idx="1"/>
          </p:nvPr>
        </p:nvSpPr>
        <p:spPr>
          <a:xfrm>
            <a:off x="249382" y="817418"/>
            <a:ext cx="8394000" cy="3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2" name="Google Shape;312;p56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56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314" name="Google Shape;314;p56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Full Page Lt Grey BG">
  <p:cSld name="Content Full Page Lt Grey BG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7"/>
          <p:cNvSpPr txBox="1">
            <a:spLocks noGrp="1"/>
          </p:cNvSpPr>
          <p:nvPr>
            <p:ph type="title"/>
          </p:nvPr>
        </p:nvSpPr>
        <p:spPr>
          <a:xfrm>
            <a:off x="249382" y="273845"/>
            <a:ext cx="83940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17" name="Google Shape;317;p57"/>
          <p:cNvSpPr txBox="1">
            <a:spLocks noGrp="1"/>
          </p:cNvSpPr>
          <p:nvPr>
            <p:ph type="body" idx="1"/>
          </p:nvPr>
        </p:nvSpPr>
        <p:spPr>
          <a:xfrm>
            <a:off x="249382" y="817418"/>
            <a:ext cx="8394000" cy="3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8" name="Google Shape;318;p57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9" name="Google Shape;319;p57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320" name="Google Shape;320;p57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plit" type="twoObj">
  <p:cSld name="TWO_OBJECT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8"/>
          <p:cNvSpPr txBox="1">
            <a:spLocks noGrp="1"/>
          </p:cNvSpPr>
          <p:nvPr>
            <p:ph type="title"/>
          </p:nvPr>
        </p:nvSpPr>
        <p:spPr>
          <a:xfrm>
            <a:off x="249382" y="273845"/>
            <a:ext cx="83940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23" name="Google Shape;323;p58"/>
          <p:cNvSpPr txBox="1">
            <a:spLocks noGrp="1"/>
          </p:cNvSpPr>
          <p:nvPr>
            <p:ph type="body" idx="1"/>
          </p:nvPr>
        </p:nvSpPr>
        <p:spPr>
          <a:xfrm>
            <a:off x="255933" y="936867"/>
            <a:ext cx="4052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58"/>
          <p:cNvSpPr txBox="1">
            <a:spLocks noGrp="1"/>
          </p:cNvSpPr>
          <p:nvPr>
            <p:ph type="body" idx="2"/>
          </p:nvPr>
        </p:nvSpPr>
        <p:spPr>
          <a:xfrm>
            <a:off x="4599332" y="936867"/>
            <a:ext cx="4052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5" name="Google Shape;325;p58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6" name="Google Shape;326;p58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327" name="Google Shape;327;p58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plit">
  <p:cSld name="1_Content Spli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9"/>
          <p:cNvSpPr txBox="1">
            <a:spLocks noGrp="1"/>
          </p:cNvSpPr>
          <p:nvPr>
            <p:ph type="title"/>
          </p:nvPr>
        </p:nvSpPr>
        <p:spPr>
          <a:xfrm>
            <a:off x="249382" y="273845"/>
            <a:ext cx="83940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30" name="Google Shape;330;p59"/>
          <p:cNvSpPr txBox="1">
            <a:spLocks noGrp="1"/>
          </p:cNvSpPr>
          <p:nvPr>
            <p:ph type="body" idx="1"/>
          </p:nvPr>
        </p:nvSpPr>
        <p:spPr>
          <a:xfrm>
            <a:off x="270842" y="1748872"/>
            <a:ext cx="4062600" cy="27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1" name="Google Shape;331;p59"/>
          <p:cNvSpPr txBox="1">
            <a:spLocks noGrp="1"/>
          </p:cNvSpPr>
          <p:nvPr>
            <p:ph type="body" idx="2"/>
          </p:nvPr>
        </p:nvSpPr>
        <p:spPr>
          <a:xfrm>
            <a:off x="4584424" y="1748872"/>
            <a:ext cx="4062600" cy="27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2" name="Google Shape;332;p59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59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334" name="Google Shape;334;p59"/>
          <p:cNvSpPr txBox="1">
            <a:spLocks noGrp="1"/>
          </p:cNvSpPr>
          <p:nvPr>
            <p:ph type="body" idx="3"/>
          </p:nvPr>
        </p:nvSpPr>
        <p:spPr>
          <a:xfrm>
            <a:off x="4584424" y="920198"/>
            <a:ext cx="40626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Google Shape;335;p59"/>
          <p:cNvSpPr txBox="1">
            <a:spLocks noGrp="1"/>
          </p:cNvSpPr>
          <p:nvPr>
            <p:ph type="body" idx="4"/>
          </p:nvPr>
        </p:nvSpPr>
        <p:spPr>
          <a:xfrm>
            <a:off x="270842" y="920198"/>
            <a:ext cx="40626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36" name="Google Shape;336;p59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Full Page Orange">
  <p:cSld name="Content Full Page Orange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0"/>
          <p:cNvSpPr txBox="1">
            <a:spLocks noGrp="1"/>
          </p:cNvSpPr>
          <p:nvPr>
            <p:ph type="title"/>
          </p:nvPr>
        </p:nvSpPr>
        <p:spPr>
          <a:xfrm>
            <a:off x="249382" y="273845"/>
            <a:ext cx="86304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39" name="Google Shape;339;p60"/>
          <p:cNvSpPr txBox="1">
            <a:spLocks noGrp="1"/>
          </p:cNvSpPr>
          <p:nvPr>
            <p:ph type="body" idx="1"/>
          </p:nvPr>
        </p:nvSpPr>
        <p:spPr>
          <a:xfrm>
            <a:off x="249382" y="817418"/>
            <a:ext cx="8630400" cy="3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0" name="Google Shape;340;p60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60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342" name="Google Shape;342;p60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Full Page Navy">
  <p:cSld name="2_Content Full Page Navy">
    <p:bg>
      <p:bgPr>
        <a:solidFill>
          <a:schemeClr val="lt2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1"/>
          <p:cNvSpPr txBox="1">
            <a:spLocks noGrp="1"/>
          </p:cNvSpPr>
          <p:nvPr>
            <p:ph type="title"/>
          </p:nvPr>
        </p:nvSpPr>
        <p:spPr>
          <a:xfrm>
            <a:off x="249382" y="273845"/>
            <a:ext cx="86214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45" name="Google Shape;345;p61"/>
          <p:cNvSpPr txBox="1">
            <a:spLocks noGrp="1"/>
          </p:cNvSpPr>
          <p:nvPr>
            <p:ph type="body" idx="1"/>
          </p:nvPr>
        </p:nvSpPr>
        <p:spPr>
          <a:xfrm>
            <a:off x="249382" y="817418"/>
            <a:ext cx="8621400" cy="3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6" name="Google Shape;346;p61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7" name="Google Shape;347;p61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348" name="Google Shape;348;p61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Full Page Navy">
  <p:cSld name="1_Content Full Page Navy">
    <p:bg>
      <p:bgPr>
        <a:solidFill>
          <a:schemeClr val="accent2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2"/>
          <p:cNvSpPr txBox="1">
            <a:spLocks noGrp="1"/>
          </p:cNvSpPr>
          <p:nvPr>
            <p:ph type="title"/>
          </p:nvPr>
        </p:nvSpPr>
        <p:spPr>
          <a:xfrm>
            <a:off x="249382" y="273845"/>
            <a:ext cx="86214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51" name="Google Shape;351;p62"/>
          <p:cNvSpPr txBox="1">
            <a:spLocks noGrp="1"/>
          </p:cNvSpPr>
          <p:nvPr>
            <p:ph type="body" idx="1"/>
          </p:nvPr>
        </p:nvSpPr>
        <p:spPr>
          <a:xfrm>
            <a:off x="249382" y="817418"/>
            <a:ext cx="8621400" cy="3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2" name="Google Shape;352;p62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62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354" name="Google Shape;354;p62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/Image Grey">
  <p:cSld name="Content/Image Grey">
    <p:bg>
      <p:bgPr>
        <a:solidFill>
          <a:schemeClr val="l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3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7" name="Google Shape;357;p6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58" name="Google Shape;358;p63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9" name="Google Shape;359;p63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/Content Lt Grey">
  <p:cSld name="Image/Content Lt Grey">
    <p:bg>
      <p:bgPr>
        <a:solidFill>
          <a:schemeClr val="lt2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4"/>
          <p:cNvSpPr txBox="1">
            <a:spLocks noGrp="1"/>
          </p:cNvSpPr>
          <p:nvPr>
            <p:ph type="title"/>
          </p:nvPr>
        </p:nvSpPr>
        <p:spPr>
          <a:xfrm>
            <a:off x="5097066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62" name="Google Shape;362;p64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3" name="Google Shape;363;p64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4" name="Google Shape;364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64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366" name="Google Shape;366;p64"/>
          <p:cNvSpPr txBox="1">
            <a:spLocks noGrp="1"/>
          </p:cNvSpPr>
          <p:nvPr>
            <p:ph type="body" idx="1"/>
          </p:nvPr>
        </p:nvSpPr>
        <p:spPr>
          <a:xfrm>
            <a:off x="5097065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/Text">
  <p:cSld name="Text/Text">
    <p:bg>
      <p:bgPr>
        <a:solidFill>
          <a:schemeClr val="lt2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5"/>
          <p:cNvSpPr/>
          <p:nvPr/>
        </p:nvSpPr>
        <p:spPr>
          <a:xfrm>
            <a:off x="4572001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6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70" name="Google Shape;370;p65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1" name="Google Shape;371;p65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372" name="Google Shape;372;p65"/>
          <p:cNvSpPr txBox="1">
            <a:spLocks noGrp="1"/>
          </p:cNvSpPr>
          <p:nvPr>
            <p:ph type="body" idx="1"/>
          </p:nvPr>
        </p:nvSpPr>
        <p:spPr>
          <a:xfrm>
            <a:off x="5122070" y="854869"/>
            <a:ext cx="3471900" cy="3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3" name="Google Shape;373;p65"/>
          <p:cNvSpPr txBox="1">
            <a:spLocks noGrp="1"/>
          </p:cNvSpPr>
          <p:nvPr>
            <p:ph type="body" idx="2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74" name="Google Shape;374;p65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/Image Grey ALT">
  <p:cSld name="Content/Image Grey ALT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6"/>
          <p:cNvSpPr>
            <a:spLocks noGrp="1"/>
          </p:cNvSpPr>
          <p:nvPr>
            <p:ph type="pic" idx="2"/>
          </p:nvPr>
        </p:nvSpPr>
        <p:spPr>
          <a:xfrm>
            <a:off x="3381375" y="1"/>
            <a:ext cx="5762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7" name="Google Shape;377;p66"/>
          <p:cNvSpPr/>
          <p:nvPr/>
        </p:nvSpPr>
        <p:spPr>
          <a:xfrm>
            <a:off x="0" y="-1"/>
            <a:ext cx="3381300" cy="5143500"/>
          </a:xfrm>
          <a:prstGeom prst="rect">
            <a:avLst/>
          </a:prstGeom>
          <a:solidFill>
            <a:srgbClr val="E1F1F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66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9" name="Google Shape;379;p66"/>
          <p:cNvSpPr txBox="1">
            <a:spLocks noGrp="1"/>
          </p:cNvSpPr>
          <p:nvPr>
            <p:ph type="title"/>
          </p:nvPr>
        </p:nvSpPr>
        <p:spPr>
          <a:xfrm>
            <a:off x="629841" y="704850"/>
            <a:ext cx="22182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Roboto"/>
              <a:buNone/>
              <a:defRPr sz="17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80" name="Google Shape;380;p66"/>
          <p:cNvSpPr txBox="1">
            <a:spLocks noGrp="1"/>
          </p:cNvSpPr>
          <p:nvPr>
            <p:ph type="body" idx="1"/>
          </p:nvPr>
        </p:nvSpPr>
        <p:spPr>
          <a:xfrm>
            <a:off x="629840" y="1827609"/>
            <a:ext cx="2218200" cy="26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81" name="Google Shape;381;p66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/Quote Lt Grey">
  <p:cSld name="Image/Quote Lt Grey">
    <p:bg>
      <p:bgPr>
        <a:solidFill>
          <a:schemeClr val="lt2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7"/>
          <p:cNvSpPr txBox="1">
            <a:spLocks noGrp="1"/>
          </p:cNvSpPr>
          <p:nvPr>
            <p:ph type="title"/>
          </p:nvPr>
        </p:nvSpPr>
        <p:spPr>
          <a:xfrm>
            <a:off x="5097066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84" name="Google Shape;384;p67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5" name="Google Shape;385;p67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6" name="Google Shape;386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67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Quote/Image Lt Grey">
  <p:cSld name="1_Quote/Image Lt Grey">
    <p:bg>
      <p:bgPr>
        <a:solidFill>
          <a:schemeClr val="lt2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8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0" name="Google Shape;390;p68"/>
          <p:cNvSpPr txBox="1">
            <a:spLocks noGrp="1"/>
          </p:cNvSpPr>
          <p:nvPr>
            <p:ph type="title"/>
          </p:nvPr>
        </p:nvSpPr>
        <p:spPr>
          <a:xfrm>
            <a:off x="629841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91" name="Google Shape;391;p68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2" name="Google Shape;392;p68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393" name="Google Shape;393;p68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/Image Grey">
  <p:cSld name="1_Content/Image Grey">
    <p:bg>
      <p:bgPr>
        <a:solidFill>
          <a:schemeClr val="accent1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9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6" name="Google Shape;396;p69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7" name="Google Shape;397;p6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98" name="Google Shape;398;p69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99" name="Google Shape;399;p69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/Content Lt Grey">
  <p:cSld name="1_Image/Content Lt Grey">
    <p:bg>
      <p:bgPr>
        <a:solidFill>
          <a:schemeClr val="accent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0"/>
          <p:cNvSpPr txBox="1">
            <a:spLocks noGrp="1"/>
          </p:cNvSpPr>
          <p:nvPr>
            <p:ph type="title"/>
          </p:nvPr>
        </p:nvSpPr>
        <p:spPr>
          <a:xfrm>
            <a:off x="5097066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02" name="Google Shape;402;p70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03" name="Google Shape;403;p70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4" name="Google Shape;404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70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406" name="Google Shape;406;p70"/>
          <p:cNvSpPr txBox="1">
            <a:spLocks noGrp="1"/>
          </p:cNvSpPr>
          <p:nvPr>
            <p:ph type="body" idx="1"/>
          </p:nvPr>
        </p:nvSpPr>
        <p:spPr>
          <a:xfrm>
            <a:off x="5097065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/Text">
  <p:cSld name="1_Text/Text">
    <p:bg>
      <p:bgPr>
        <a:solidFill>
          <a:schemeClr val="accent1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1"/>
          <p:cNvSpPr/>
          <p:nvPr/>
        </p:nvSpPr>
        <p:spPr>
          <a:xfrm>
            <a:off x="4572001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7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10" name="Google Shape;410;p71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1" name="Google Shape;411;p71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412" name="Google Shape;412;p71"/>
          <p:cNvSpPr txBox="1">
            <a:spLocks noGrp="1"/>
          </p:cNvSpPr>
          <p:nvPr>
            <p:ph type="body" idx="1"/>
          </p:nvPr>
        </p:nvSpPr>
        <p:spPr>
          <a:xfrm>
            <a:off x="5122070" y="854869"/>
            <a:ext cx="3471900" cy="3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3" name="Google Shape;413;p71"/>
          <p:cNvSpPr txBox="1">
            <a:spLocks noGrp="1"/>
          </p:cNvSpPr>
          <p:nvPr>
            <p:ph type="body" idx="2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14" name="Google Shape;414;p71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/Image Grey ALT">
  <p:cSld name="1_Content/Image Grey ALT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2"/>
          <p:cNvSpPr>
            <a:spLocks noGrp="1"/>
          </p:cNvSpPr>
          <p:nvPr>
            <p:ph type="pic" idx="2"/>
          </p:nvPr>
        </p:nvSpPr>
        <p:spPr>
          <a:xfrm>
            <a:off x="3381375" y="1"/>
            <a:ext cx="5762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17" name="Google Shape;417;p72"/>
          <p:cNvSpPr/>
          <p:nvPr/>
        </p:nvSpPr>
        <p:spPr>
          <a:xfrm>
            <a:off x="0" y="-1"/>
            <a:ext cx="3381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72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9" name="Google Shape;419;p72"/>
          <p:cNvSpPr txBox="1">
            <a:spLocks noGrp="1"/>
          </p:cNvSpPr>
          <p:nvPr>
            <p:ph type="title"/>
          </p:nvPr>
        </p:nvSpPr>
        <p:spPr>
          <a:xfrm>
            <a:off x="629841" y="704850"/>
            <a:ext cx="22182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  <a:defRPr sz="17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20" name="Google Shape;420;p72"/>
          <p:cNvSpPr txBox="1">
            <a:spLocks noGrp="1"/>
          </p:cNvSpPr>
          <p:nvPr>
            <p:ph type="body" idx="1"/>
          </p:nvPr>
        </p:nvSpPr>
        <p:spPr>
          <a:xfrm>
            <a:off x="629840" y="1827609"/>
            <a:ext cx="2218200" cy="26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21" name="Google Shape;421;p72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/Quote Lt Grey">
  <p:cSld name="1_Image/Quote Lt Grey">
    <p:bg>
      <p:bgPr>
        <a:solidFill>
          <a:schemeClr val="accent1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3"/>
          <p:cNvSpPr txBox="1">
            <a:spLocks noGrp="1"/>
          </p:cNvSpPr>
          <p:nvPr>
            <p:ph type="title"/>
          </p:nvPr>
        </p:nvSpPr>
        <p:spPr>
          <a:xfrm>
            <a:off x="5097066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24" name="Google Shape;424;p73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25" name="Google Shape;425;p73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6" name="Google Shape;426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73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uote/Image Lt Grey">
  <p:cSld name="2_Quote/Image Lt Grey">
    <p:bg>
      <p:bgPr>
        <a:solidFill>
          <a:schemeClr val="accent1"/>
        </a:soli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4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30" name="Google Shape;430;p74"/>
          <p:cNvSpPr txBox="1">
            <a:spLocks noGrp="1"/>
          </p:cNvSpPr>
          <p:nvPr>
            <p:ph type="title"/>
          </p:nvPr>
        </p:nvSpPr>
        <p:spPr>
          <a:xfrm>
            <a:off x="629841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31" name="Google Shape;431;p74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2" name="Google Shape;432;p74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433" name="Google Shape;433;p74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e/Image Lt Grey">
  <p:cSld name="3_Quote/Image Lt Grey">
    <p:bg>
      <p:bgPr>
        <a:solidFill>
          <a:schemeClr val="lt1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5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36" name="Google Shape;436;p75"/>
          <p:cNvSpPr txBox="1">
            <a:spLocks noGrp="1"/>
          </p:cNvSpPr>
          <p:nvPr>
            <p:ph type="title"/>
          </p:nvPr>
        </p:nvSpPr>
        <p:spPr>
          <a:xfrm>
            <a:off x="629841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37" name="Google Shape;437;p75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8" name="Google Shape;438;p75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439" name="Google Shape;439;p75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/Image Grey">
  <p:cSld name="2_Content/Image Grey">
    <p:bg>
      <p:bgPr>
        <a:solidFill>
          <a:schemeClr val="accent2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6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42" name="Google Shape;442;p76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3" name="Google Shape;443;p7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44" name="Google Shape;444;p76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5" name="Google Shape;445;p76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/Content Lt Grey">
  <p:cSld name="2_Image/Content Lt Grey">
    <p:bg>
      <p:bgPr>
        <a:solidFill>
          <a:schemeClr val="accent2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7"/>
          <p:cNvSpPr txBox="1">
            <a:spLocks noGrp="1"/>
          </p:cNvSpPr>
          <p:nvPr>
            <p:ph type="title"/>
          </p:nvPr>
        </p:nvSpPr>
        <p:spPr>
          <a:xfrm>
            <a:off x="5097066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48" name="Google Shape;448;p77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49" name="Google Shape;449;p77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0" name="Google Shape;450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77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452" name="Google Shape;452;p77"/>
          <p:cNvSpPr txBox="1">
            <a:spLocks noGrp="1"/>
          </p:cNvSpPr>
          <p:nvPr>
            <p:ph type="body" idx="1"/>
          </p:nvPr>
        </p:nvSpPr>
        <p:spPr>
          <a:xfrm>
            <a:off x="5097065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xt/Text">
  <p:cSld name="2_Text/Text">
    <p:bg>
      <p:bgPr>
        <a:solidFill>
          <a:schemeClr val="accent2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8"/>
          <p:cNvSpPr/>
          <p:nvPr/>
        </p:nvSpPr>
        <p:spPr>
          <a:xfrm>
            <a:off x="4572001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7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56" name="Google Shape;456;p78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7" name="Google Shape;457;p78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458" name="Google Shape;458;p78"/>
          <p:cNvSpPr txBox="1">
            <a:spLocks noGrp="1"/>
          </p:cNvSpPr>
          <p:nvPr>
            <p:ph type="body" idx="1"/>
          </p:nvPr>
        </p:nvSpPr>
        <p:spPr>
          <a:xfrm>
            <a:off x="5122070" y="854869"/>
            <a:ext cx="3471900" cy="3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9" name="Google Shape;459;p78"/>
          <p:cNvSpPr txBox="1">
            <a:spLocks noGrp="1"/>
          </p:cNvSpPr>
          <p:nvPr>
            <p:ph type="body" idx="2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60" name="Google Shape;460;p78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/Image Grey ALT">
  <p:cSld name="2_Content/Image Grey ALT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9"/>
          <p:cNvSpPr>
            <a:spLocks noGrp="1"/>
          </p:cNvSpPr>
          <p:nvPr>
            <p:ph type="pic" idx="2"/>
          </p:nvPr>
        </p:nvSpPr>
        <p:spPr>
          <a:xfrm>
            <a:off x="3381375" y="1"/>
            <a:ext cx="5762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63" name="Google Shape;463;p79"/>
          <p:cNvSpPr/>
          <p:nvPr/>
        </p:nvSpPr>
        <p:spPr>
          <a:xfrm>
            <a:off x="0" y="-1"/>
            <a:ext cx="33813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79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5" name="Google Shape;465;p79"/>
          <p:cNvSpPr txBox="1">
            <a:spLocks noGrp="1"/>
          </p:cNvSpPr>
          <p:nvPr>
            <p:ph type="title"/>
          </p:nvPr>
        </p:nvSpPr>
        <p:spPr>
          <a:xfrm>
            <a:off x="629841" y="704850"/>
            <a:ext cx="22182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  <a:defRPr sz="17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66" name="Google Shape;466;p79"/>
          <p:cNvSpPr txBox="1">
            <a:spLocks noGrp="1"/>
          </p:cNvSpPr>
          <p:nvPr>
            <p:ph type="body" idx="1"/>
          </p:nvPr>
        </p:nvSpPr>
        <p:spPr>
          <a:xfrm>
            <a:off x="629840" y="1827609"/>
            <a:ext cx="2218200" cy="26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67" name="Google Shape;467;p79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/Quote Lt Grey">
  <p:cSld name="2_Image/Quote Lt Grey">
    <p:bg>
      <p:bgPr>
        <a:solidFill>
          <a:schemeClr val="accent2"/>
        </a:solid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0"/>
          <p:cNvSpPr txBox="1">
            <a:spLocks noGrp="1"/>
          </p:cNvSpPr>
          <p:nvPr>
            <p:ph type="title"/>
          </p:nvPr>
        </p:nvSpPr>
        <p:spPr>
          <a:xfrm>
            <a:off x="5097066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70" name="Google Shape;470;p80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71" name="Google Shape;471;p80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2" name="Google Shape;472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80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Quote/Image Lt Grey">
  <p:cSld name="4_Quote/Image Lt Grey">
    <p:bg>
      <p:bgPr>
        <a:solidFill>
          <a:schemeClr val="accent2"/>
        </a:solid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81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76" name="Google Shape;476;p81"/>
          <p:cNvSpPr txBox="1">
            <a:spLocks noGrp="1"/>
          </p:cNvSpPr>
          <p:nvPr>
            <p:ph type="title"/>
          </p:nvPr>
        </p:nvSpPr>
        <p:spPr>
          <a:xfrm>
            <a:off x="629841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77" name="Google Shape;477;p81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8" name="Google Shape;478;p81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479" name="Google Shape;479;p81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Quote/Image Lt Grey">
  <p:cSld name="5_Quote/Image Lt Grey">
    <p:bg>
      <p:bgPr>
        <a:solidFill>
          <a:schemeClr val="lt1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82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82" name="Google Shape;482;p82"/>
          <p:cNvSpPr txBox="1">
            <a:spLocks noGrp="1"/>
          </p:cNvSpPr>
          <p:nvPr>
            <p:ph type="title"/>
          </p:nvPr>
        </p:nvSpPr>
        <p:spPr>
          <a:xfrm>
            <a:off x="629841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83" name="Google Shape;483;p82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4" name="Google Shape;484;p82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485" name="Google Shape;485;p82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/Image Orange">
  <p:cSld name="Content/Image Orange">
    <p:bg>
      <p:bgPr>
        <a:solidFill>
          <a:schemeClr val="accent4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8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88" name="Google Shape;488;p83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89" name="Google Shape;489;p83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0" name="Google Shape;490;p83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91" name="Google Shape;491;p83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/Content Orange">
  <p:cSld name="Image/Content Orange">
    <p:bg>
      <p:bgPr>
        <a:solidFill>
          <a:schemeClr val="accent4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4"/>
          <p:cNvSpPr txBox="1">
            <a:spLocks noGrp="1"/>
          </p:cNvSpPr>
          <p:nvPr>
            <p:ph type="title"/>
          </p:nvPr>
        </p:nvSpPr>
        <p:spPr>
          <a:xfrm>
            <a:off x="5097066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94" name="Google Shape;494;p84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95" name="Google Shape;495;p84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6" name="Google Shape;496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84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498" name="Google Shape;498;p84"/>
          <p:cNvSpPr txBox="1">
            <a:spLocks noGrp="1"/>
          </p:cNvSpPr>
          <p:nvPr>
            <p:ph type="body" idx="1"/>
          </p:nvPr>
        </p:nvSpPr>
        <p:spPr>
          <a:xfrm>
            <a:off x="5097065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/Text Orange">
  <p:cSld name="Text/Text Orange">
    <p:bg>
      <p:bgPr>
        <a:solidFill>
          <a:schemeClr val="accent4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5"/>
          <p:cNvSpPr/>
          <p:nvPr/>
        </p:nvSpPr>
        <p:spPr>
          <a:xfrm>
            <a:off x="4572001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8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02" name="Google Shape;502;p85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3" name="Google Shape;503;p85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504" name="Google Shape;504;p85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5" name="Google Shape;505;p85"/>
          <p:cNvSpPr txBox="1">
            <a:spLocks noGrp="1"/>
          </p:cNvSpPr>
          <p:nvPr>
            <p:ph type="body" idx="2"/>
          </p:nvPr>
        </p:nvSpPr>
        <p:spPr>
          <a:xfrm>
            <a:off x="5122070" y="854869"/>
            <a:ext cx="3471900" cy="3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6" name="Google Shape;506;p85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/Image Orange ALT">
  <p:cSld name="Content/Image Orange ALT">
    <p:bg>
      <p:bgPr>
        <a:solidFill>
          <a:schemeClr val="lt1">
            <a:alpha val="49800"/>
          </a:schemeClr>
        </a:solid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6"/>
          <p:cNvSpPr>
            <a:spLocks noGrp="1"/>
          </p:cNvSpPr>
          <p:nvPr>
            <p:ph type="pic" idx="2"/>
          </p:nvPr>
        </p:nvSpPr>
        <p:spPr>
          <a:xfrm>
            <a:off x="3381375" y="1"/>
            <a:ext cx="5762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9" name="Google Shape;509;p86"/>
          <p:cNvSpPr/>
          <p:nvPr/>
        </p:nvSpPr>
        <p:spPr>
          <a:xfrm>
            <a:off x="0" y="-1"/>
            <a:ext cx="33813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0" name="Google Shape;510;p86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1" name="Google Shape;511;p86"/>
          <p:cNvSpPr txBox="1">
            <a:spLocks noGrp="1"/>
          </p:cNvSpPr>
          <p:nvPr>
            <p:ph type="title"/>
          </p:nvPr>
        </p:nvSpPr>
        <p:spPr>
          <a:xfrm>
            <a:off x="629841" y="704850"/>
            <a:ext cx="22182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  <a:defRPr sz="17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12" name="Google Shape;512;p86"/>
          <p:cNvSpPr txBox="1">
            <a:spLocks noGrp="1"/>
          </p:cNvSpPr>
          <p:nvPr>
            <p:ph type="body" idx="1"/>
          </p:nvPr>
        </p:nvSpPr>
        <p:spPr>
          <a:xfrm>
            <a:off x="629840" y="1827609"/>
            <a:ext cx="2218200" cy="26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13" name="Google Shape;513;p86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/Quote Orange">
  <p:cSld name="Image/Quote Orange">
    <p:bg>
      <p:bgPr>
        <a:solidFill>
          <a:schemeClr val="accent4"/>
        </a:solid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7"/>
          <p:cNvSpPr txBox="1">
            <a:spLocks noGrp="1"/>
          </p:cNvSpPr>
          <p:nvPr>
            <p:ph type="title"/>
          </p:nvPr>
        </p:nvSpPr>
        <p:spPr>
          <a:xfrm>
            <a:off x="5097066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16" name="Google Shape;516;p87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87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8" name="Google Shape;518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87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Image Orange">
  <p:cSld name="Quote/Image Orange">
    <p:bg>
      <p:bgPr>
        <a:solidFill>
          <a:schemeClr val="accent4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8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2" name="Google Shape;522;p88"/>
          <p:cNvSpPr txBox="1">
            <a:spLocks noGrp="1"/>
          </p:cNvSpPr>
          <p:nvPr>
            <p:ph type="title"/>
          </p:nvPr>
        </p:nvSpPr>
        <p:spPr>
          <a:xfrm>
            <a:off x="629841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3" name="Google Shape;523;p88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4" name="Google Shape;524;p88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Image Lt Grey">
  <p:cSld name="Quote/Image Lt Grey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89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7" name="Google Shape;527;p89"/>
          <p:cNvSpPr txBox="1">
            <a:spLocks noGrp="1"/>
          </p:cNvSpPr>
          <p:nvPr>
            <p:ph type="title"/>
          </p:nvPr>
        </p:nvSpPr>
        <p:spPr>
          <a:xfrm>
            <a:off x="629841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8" name="Google Shape;528;p89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9" name="Google Shape;529;p89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530" name="Google Shape;530;p89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/Image Orange">
  <p:cSld name="1_Content/Image Orange">
    <p:bg>
      <p:bgPr>
        <a:solidFill>
          <a:schemeClr val="accent5"/>
        </a:solid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9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33" name="Google Shape;533;p90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34" name="Google Shape;534;p90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5" name="Google Shape;535;p90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36" name="Google Shape;536;p90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/Content Orange">
  <p:cSld name="1_Image/Content Orange">
    <p:bg>
      <p:bgPr>
        <a:solidFill>
          <a:schemeClr val="accent5"/>
        </a:solid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91"/>
          <p:cNvSpPr txBox="1">
            <a:spLocks noGrp="1"/>
          </p:cNvSpPr>
          <p:nvPr>
            <p:ph type="title"/>
          </p:nvPr>
        </p:nvSpPr>
        <p:spPr>
          <a:xfrm>
            <a:off x="5097066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39" name="Google Shape;539;p91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0" name="Google Shape;540;p91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1" name="Google Shape;541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91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543" name="Google Shape;543;p91"/>
          <p:cNvSpPr txBox="1">
            <a:spLocks noGrp="1"/>
          </p:cNvSpPr>
          <p:nvPr>
            <p:ph type="body" idx="1"/>
          </p:nvPr>
        </p:nvSpPr>
        <p:spPr>
          <a:xfrm>
            <a:off x="5097065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/Text Orange">
  <p:cSld name="1_Text/Text Orange">
    <p:bg>
      <p:bgPr>
        <a:solidFill>
          <a:schemeClr val="accent5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92"/>
          <p:cNvSpPr/>
          <p:nvPr/>
        </p:nvSpPr>
        <p:spPr>
          <a:xfrm>
            <a:off x="4572001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9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47" name="Google Shape;547;p92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8" name="Google Shape;548;p92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549" name="Google Shape;549;p92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0" name="Google Shape;550;p92"/>
          <p:cNvSpPr txBox="1">
            <a:spLocks noGrp="1"/>
          </p:cNvSpPr>
          <p:nvPr>
            <p:ph type="body" idx="2"/>
          </p:nvPr>
        </p:nvSpPr>
        <p:spPr>
          <a:xfrm>
            <a:off x="5122070" y="854869"/>
            <a:ext cx="3471900" cy="3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51" name="Google Shape;551;p92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/Image Orange ALT">
  <p:cSld name="1_Content/Image Orange ALT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3"/>
          <p:cNvSpPr>
            <a:spLocks noGrp="1"/>
          </p:cNvSpPr>
          <p:nvPr>
            <p:ph type="pic" idx="2"/>
          </p:nvPr>
        </p:nvSpPr>
        <p:spPr>
          <a:xfrm>
            <a:off x="3381375" y="1"/>
            <a:ext cx="5762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4" name="Google Shape;554;p93"/>
          <p:cNvSpPr/>
          <p:nvPr/>
        </p:nvSpPr>
        <p:spPr>
          <a:xfrm>
            <a:off x="0" y="-1"/>
            <a:ext cx="33813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5" name="Google Shape;555;p93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6" name="Google Shape;556;p93"/>
          <p:cNvSpPr txBox="1">
            <a:spLocks noGrp="1"/>
          </p:cNvSpPr>
          <p:nvPr>
            <p:ph type="title"/>
          </p:nvPr>
        </p:nvSpPr>
        <p:spPr>
          <a:xfrm>
            <a:off x="629841" y="704850"/>
            <a:ext cx="22182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  <a:defRPr sz="17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57" name="Google Shape;557;p93"/>
          <p:cNvSpPr txBox="1">
            <a:spLocks noGrp="1"/>
          </p:cNvSpPr>
          <p:nvPr>
            <p:ph type="body" idx="1"/>
          </p:nvPr>
        </p:nvSpPr>
        <p:spPr>
          <a:xfrm>
            <a:off x="629840" y="1827609"/>
            <a:ext cx="2218200" cy="26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58" name="Google Shape;558;p93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/Quote Orange">
  <p:cSld name="1_Image/Quote Orange">
    <p:bg>
      <p:bgPr>
        <a:solidFill>
          <a:schemeClr val="accent5"/>
        </a:solid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4"/>
          <p:cNvSpPr txBox="1">
            <a:spLocks noGrp="1"/>
          </p:cNvSpPr>
          <p:nvPr>
            <p:ph type="title"/>
          </p:nvPr>
        </p:nvSpPr>
        <p:spPr>
          <a:xfrm>
            <a:off x="5097066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61" name="Google Shape;561;p94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2" name="Google Shape;562;p94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3" name="Google Shape;563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94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Quote/Image Orange">
  <p:cSld name="1_Quote/Image Orange">
    <p:bg>
      <p:bgPr>
        <a:solidFill>
          <a:schemeClr val="accent5"/>
        </a:solid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95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7" name="Google Shape;567;p95"/>
          <p:cNvSpPr txBox="1">
            <a:spLocks noGrp="1"/>
          </p:cNvSpPr>
          <p:nvPr>
            <p:ph type="title"/>
          </p:nvPr>
        </p:nvSpPr>
        <p:spPr>
          <a:xfrm>
            <a:off x="629841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68" name="Google Shape;568;p95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9" name="Google Shape;569;p95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Quote/Image Lt Grey">
  <p:cSld name="6_Quote/Image Lt Grey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6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2" name="Google Shape;572;p96"/>
          <p:cNvSpPr txBox="1">
            <a:spLocks noGrp="1"/>
          </p:cNvSpPr>
          <p:nvPr>
            <p:ph type="title"/>
          </p:nvPr>
        </p:nvSpPr>
        <p:spPr>
          <a:xfrm>
            <a:off x="629841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73" name="Google Shape;573;p96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4" name="Google Shape;574;p96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575" name="Google Shape;575;p96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/Image Orange">
  <p:cSld name="2_Content/Image Orange">
    <p:bg>
      <p:bgPr>
        <a:solidFill>
          <a:schemeClr val="accent6"/>
        </a:solid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78" name="Google Shape;578;p97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9" name="Google Shape;579;p97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0" name="Google Shape;580;p97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81" name="Google Shape;581;p97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/Content Orange">
  <p:cSld name="2_Image/Content Orange">
    <p:bg>
      <p:bgPr>
        <a:solidFill>
          <a:schemeClr val="accent6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98"/>
          <p:cNvSpPr txBox="1">
            <a:spLocks noGrp="1"/>
          </p:cNvSpPr>
          <p:nvPr>
            <p:ph type="title"/>
          </p:nvPr>
        </p:nvSpPr>
        <p:spPr>
          <a:xfrm>
            <a:off x="5097066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84" name="Google Shape;584;p98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85" name="Google Shape;585;p98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6" name="Google Shape;586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98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588" name="Google Shape;588;p98"/>
          <p:cNvSpPr txBox="1">
            <a:spLocks noGrp="1"/>
          </p:cNvSpPr>
          <p:nvPr>
            <p:ph type="body" idx="1"/>
          </p:nvPr>
        </p:nvSpPr>
        <p:spPr>
          <a:xfrm>
            <a:off x="5097065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xt/Text Orange">
  <p:cSld name="2_Text/Text Orange">
    <p:bg>
      <p:bgPr>
        <a:solidFill>
          <a:schemeClr val="accent6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9"/>
          <p:cNvSpPr/>
          <p:nvPr/>
        </p:nvSpPr>
        <p:spPr>
          <a:xfrm>
            <a:off x="4572001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9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92" name="Google Shape;592;p99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3" name="Google Shape;593;p99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594" name="Google Shape;594;p99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5" name="Google Shape;595;p99"/>
          <p:cNvSpPr txBox="1">
            <a:spLocks noGrp="1"/>
          </p:cNvSpPr>
          <p:nvPr>
            <p:ph type="body" idx="2"/>
          </p:nvPr>
        </p:nvSpPr>
        <p:spPr>
          <a:xfrm>
            <a:off x="5122070" y="854869"/>
            <a:ext cx="3471900" cy="3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96" name="Google Shape;596;p99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/Image Orange ALT">
  <p:cSld name="2_Content/Image Orange ALT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00"/>
          <p:cNvSpPr>
            <a:spLocks noGrp="1"/>
          </p:cNvSpPr>
          <p:nvPr>
            <p:ph type="pic" idx="2"/>
          </p:nvPr>
        </p:nvSpPr>
        <p:spPr>
          <a:xfrm>
            <a:off x="3381375" y="1"/>
            <a:ext cx="5762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9" name="Google Shape;599;p100"/>
          <p:cNvSpPr/>
          <p:nvPr/>
        </p:nvSpPr>
        <p:spPr>
          <a:xfrm>
            <a:off x="0" y="-1"/>
            <a:ext cx="33813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0" name="Google Shape;600;p100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1" name="Google Shape;601;p100"/>
          <p:cNvSpPr txBox="1">
            <a:spLocks noGrp="1"/>
          </p:cNvSpPr>
          <p:nvPr>
            <p:ph type="title"/>
          </p:nvPr>
        </p:nvSpPr>
        <p:spPr>
          <a:xfrm>
            <a:off x="629841" y="704850"/>
            <a:ext cx="22182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  <a:defRPr sz="17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02" name="Google Shape;602;p100"/>
          <p:cNvSpPr txBox="1">
            <a:spLocks noGrp="1"/>
          </p:cNvSpPr>
          <p:nvPr>
            <p:ph type="body" idx="1"/>
          </p:nvPr>
        </p:nvSpPr>
        <p:spPr>
          <a:xfrm>
            <a:off x="629840" y="1827609"/>
            <a:ext cx="2218200" cy="26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03" name="Google Shape;603;p100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/Quote Orange">
  <p:cSld name="2_Image/Quote Orange">
    <p:bg>
      <p:bgPr>
        <a:solidFill>
          <a:schemeClr val="accent6"/>
        </a:solid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01"/>
          <p:cNvSpPr txBox="1">
            <a:spLocks noGrp="1"/>
          </p:cNvSpPr>
          <p:nvPr>
            <p:ph type="title"/>
          </p:nvPr>
        </p:nvSpPr>
        <p:spPr>
          <a:xfrm>
            <a:off x="5097066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06" name="Google Shape;606;p101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01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8" name="Google Shape;608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101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uote/Image Orange">
  <p:cSld name="2_Quote/Image Orange">
    <p:bg>
      <p:bgPr>
        <a:solidFill>
          <a:schemeClr val="accent6"/>
        </a:solidFill>
        <a:effectLst/>
      </p:bgPr>
    </p:bg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02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2" name="Google Shape;612;p102"/>
          <p:cNvSpPr txBox="1">
            <a:spLocks noGrp="1"/>
          </p:cNvSpPr>
          <p:nvPr>
            <p:ph type="title"/>
          </p:nvPr>
        </p:nvSpPr>
        <p:spPr>
          <a:xfrm>
            <a:off x="629841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13" name="Google Shape;613;p102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4" name="Google Shape;614;p102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Quote/Image Lt Grey">
  <p:cSld name="7_Quote/Image Lt Grey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03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7" name="Google Shape;617;p103"/>
          <p:cNvSpPr txBox="1">
            <a:spLocks noGrp="1"/>
          </p:cNvSpPr>
          <p:nvPr>
            <p:ph type="title"/>
          </p:nvPr>
        </p:nvSpPr>
        <p:spPr>
          <a:xfrm>
            <a:off x="629841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18" name="Google Shape;618;p103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9" name="Google Shape;619;p103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620" name="Google Shape;620;p103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/Image Orange">
  <p:cSld name="3_Content/Image Orange">
    <p:bg>
      <p:bgPr>
        <a:gradFill>
          <a:gsLst>
            <a:gs pos="0">
              <a:schemeClr val="accent2"/>
            </a:gs>
            <a:gs pos="7000">
              <a:schemeClr val="accent2"/>
            </a:gs>
            <a:gs pos="23000">
              <a:srgbClr val="094D81"/>
            </a:gs>
            <a:gs pos="38000">
              <a:schemeClr val="accent1"/>
            </a:gs>
            <a:gs pos="100000">
              <a:schemeClr val="accent1"/>
            </a:gs>
          </a:gsLst>
          <a:lin ang="1200117" scaled="0"/>
        </a:gradFill>
        <a:effectLst/>
      </p:bgPr>
    </p:bg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0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23" name="Google Shape;623;p104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4" name="Google Shape;624;p104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5" name="Google Shape;625;p104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26" name="Google Shape;626;p104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60.xml"/><Relationship Id="rId47" Type="http://schemas.openxmlformats.org/officeDocument/2006/relationships/slideLayout" Target="../slideLayouts/slideLayout65.xml"/><Relationship Id="rId63" Type="http://schemas.openxmlformats.org/officeDocument/2006/relationships/slideLayout" Target="../slideLayouts/slideLayout81.xml"/><Relationship Id="rId68" Type="http://schemas.openxmlformats.org/officeDocument/2006/relationships/slideLayout" Target="../slideLayouts/slideLayout86.xml"/><Relationship Id="rId84" Type="http://schemas.openxmlformats.org/officeDocument/2006/relationships/slideLayout" Target="../slideLayouts/slideLayout102.xml"/><Relationship Id="rId89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55.xml"/><Relationship Id="rId53" Type="http://schemas.openxmlformats.org/officeDocument/2006/relationships/slideLayout" Target="../slideLayouts/slideLayout71.xml"/><Relationship Id="rId58" Type="http://schemas.openxmlformats.org/officeDocument/2006/relationships/slideLayout" Target="../slideLayouts/slideLayout76.xml"/><Relationship Id="rId74" Type="http://schemas.openxmlformats.org/officeDocument/2006/relationships/slideLayout" Target="../slideLayouts/slideLayout92.xml"/><Relationship Id="rId79" Type="http://schemas.openxmlformats.org/officeDocument/2006/relationships/slideLayout" Target="../slideLayouts/slideLayout97.xml"/><Relationship Id="rId5" Type="http://schemas.openxmlformats.org/officeDocument/2006/relationships/slideLayout" Target="../slideLayouts/slideLayout23.xml"/><Relationship Id="rId90" Type="http://schemas.openxmlformats.org/officeDocument/2006/relationships/slideLayout" Target="../slideLayouts/slideLayout108.xml"/><Relationship Id="rId95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43" Type="http://schemas.openxmlformats.org/officeDocument/2006/relationships/slideLayout" Target="../slideLayouts/slideLayout61.xml"/><Relationship Id="rId48" Type="http://schemas.openxmlformats.org/officeDocument/2006/relationships/slideLayout" Target="../slideLayouts/slideLayout66.xml"/><Relationship Id="rId64" Type="http://schemas.openxmlformats.org/officeDocument/2006/relationships/slideLayout" Target="../slideLayouts/slideLayout82.xml"/><Relationship Id="rId69" Type="http://schemas.openxmlformats.org/officeDocument/2006/relationships/slideLayout" Target="../slideLayouts/slideLayout87.xml"/><Relationship Id="rId80" Type="http://schemas.openxmlformats.org/officeDocument/2006/relationships/slideLayout" Target="../slideLayouts/slideLayout98.xml"/><Relationship Id="rId85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64.xml"/><Relationship Id="rId59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59.xml"/><Relationship Id="rId54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80.xml"/><Relationship Id="rId70" Type="http://schemas.openxmlformats.org/officeDocument/2006/relationships/slideLayout" Target="../slideLayouts/slideLayout88.xml"/><Relationship Id="rId75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101.xml"/><Relationship Id="rId88" Type="http://schemas.openxmlformats.org/officeDocument/2006/relationships/slideLayout" Target="../slideLayouts/slideLayout106.xml"/><Relationship Id="rId91" Type="http://schemas.openxmlformats.org/officeDocument/2006/relationships/slideLayout" Target="../slideLayouts/slideLayout109.xml"/><Relationship Id="rId96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49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9.xml"/><Relationship Id="rId44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70.xml"/><Relationship Id="rId60" Type="http://schemas.openxmlformats.org/officeDocument/2006/relationships/slideLayout" Target="../slideLayouts/slideLayout78.xml"/><Relationship Id="rId65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91.xml"/><Relationship Id="rId78" Type="http://schemas.openxmlformats.org/officeDocument/2006/relationships/slideLayout" Target="../slideLayouts/slideLayout96.xml"/><Relationship Id="rId81" Type="http://schemas.openxmlformats.org/officeDocument/2006/relationships/slideLayout" Target="../slideLayouts/slideLayout99.xml"/><Relationship Id="rId86" Type="http://schemas.openxmlformats.org/officeDocument/2006/relationships/slideLayout" Target="../slideLayouts/slideLayout104.xml"/><Relationship Id="rId94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52.xml"/><Relationship Id="rId50" Type="http://schemas.openxmlformats.org/officeDocument/2006/relationships/slideLayout" Target="../slideLayouts/slideLayout68.xml"/><Relationship Id="rId55" Type="http://schemas.openxmlformats.org/officeDocument/2006/relationships/slideLayout" Target="../slideLayouts/slideLayout73.xml"/><Relationship Id="rId76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25.xml"/><Relationship Id="rId71" Type="http://schemas.openxmlformats.org/officeDocument/2006/relationships/slideLayout" Target="../slideLayouts/slideLayout89.xml"/><Relationship Id="rId9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42.xml"/><Relationship Id="rId40" Type="http://schemas.openxmlformats.org/officeDocument/2006/relationships/slideLayout" Target="../slideLayouts/slideLayout58.xml"/><Relationship Id="rId45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84.xml"/><Relationship Id="rId87" Type="http://schemas.openxmlformats.org/officeDocument/2006/relationships/slideLayout" Target="../slideLayouts/slideLayout105.xml"/><Relationship Id="rId61" Type="http://schemas.openxmlformats.org/officeDocument/2006/relationships/slideLayout" Target="../slideLayouts/slideLayout79.xml"/><Relationship Id="rId82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56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26.xml"/><Relationship Id="rId51" Type="http://schemas.openxmlformats.org/officeDocument/2006/relationships/slideLayout" Target="../slideLayouts/slideLayout69.xml"/><Relationship Id="rId72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111.xml"/><Relationship Id="rId9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005E9D"/>
            </a:gs>
            <a:gs pos="100000">
              <a:srgbClr val="143860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49800"/>
          </a:schemeClr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 descr="Logo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27470" y="4767941"/>
            <a:ext cx="1230164" cy="21227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249382" y="273845"/>
            <a:ext cx="83940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249382" y="817418"/>
            <a:ext cx="8394000" cy="3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/>
          <p:nvPr/>
        </p:nvSpPr>
        <p:spPr>
          <a:xfrm>
            <a:off x="181929" y="4772025"/>
            <a:ext cx="120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FC0"/>
              </a:buClr>
              <a:buSzPts val="500"/>
              <a:buFont typeface="Arial"/>
              <a:buNone/>
            </a:pPr>
            <a:r>
              <a:rPr lang="en" sz="500" b="0" i="0" u="none" strike="noStrike" cap="none" dirty="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© 2024 RAISERIGHT</a:t>
            </a:r>
            <a:endParaRPr sz="11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498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  <p:sldLayoutId id="2147483705" r:id="rId38"/>
    <p:sldLayoutId id="2147483706" r:id="rId39"/>
    <p:sldLayoutId id="2147483707" r:id="rId40"/>
    <p:sldLayoutId id="2147483708" r:id="rId41"/>
    <p:sldLayoutId id="2147483709" r:id="rId42"/>
    <p:sldLayoutId id="2147483710" r:id="rId43"/>
    <p:sldLayoutId id="2147483711" r:id="rId44"/>
    <p:sldLayoutId id="2147483712" r:id="rId45"/>
    <p:sldLayoutId id="2147483713" r:id="rId46"/>
    <p:sldLayoutId id="2147483714" r:id="rId47"/>
    <p:sldLayoutId id="2147483715" r:id="rId48"/>
    <p:sldLayoutId id="2147483716" r:id="rId49"/>
    <p:sldLayoutId id="2147483717" r:id="rId50"/>
    <p:sldLayoutId id="2147483718" r:id="rId51"/>
    <p:sldLayoutId id="2147483719" r:id="rId52"/>
    <p:sldLayoutId id="2147483720" r:id="rId53"/>
    <p:sldLayoutId id="2147483721" r:id="rId54"/>
    <p:sldLayoutId id="2147483722" r:id="rId55"/>
    <p:sldLayoutId id="2147483723" r:id="rId56"/>
    <p:sldLayoutId id="2147483724" r:id="rId57"/>
    <p:sldLayoutId id="2147483725" r:id="rId58"/>
    <p:sldLayoutId id="2147483726" r:id="rId59"/>
    <p:sldLayoutId id="2147483727" r:id="rId60"/>
    <p:sldLayoutId id="2147483728" r:id="rId61"/>
    <p:sldLayoutId id="2147483729" r:id="rId62"/>
    <p:sldLayoutId id="2147483730" r:id="rId63"/>
    <p:sldLayoutId id="2147483731" r:id="rId64"/>
    <p:sldLayoutId id="2147483732" r:id="rId65"/>
    <p:sldLayoutId id="2147483733" r:id="rId66"/>
    <p:sldLayoutId id="2147483734" r:id="rId67"/>
    <p:sldLayoutId id="2147483735" r:id="rId68"/>
    <p:sldLayoutId id="2147483736" r:id="rId69"/>
    <p:sldLayoutId id="2147483737" r:id="rId70"/>
    <p:sldLayoutId id="2147483738" r:id="rId71"/>
    <p:sldLayoutId id="2147483739" r:id="rId72"/>
    <p:sldLayoutId id="2147483740" r:id="rId73"/>
    <p:sldLayoutId id="2147483741" r:id="rId74"/>
    <p:sldLayoutId id="2147483742" r:id="rId75"/>
    <p:sldLayoutId id="2147483743" r:id="rId76"/>
    <p:sldLayoutId id="2147483744" r:id="rId77"/>
    <p:sldLayoutId id="2147483745" r:id="rId78"/>
    <p:sldLayoutId id="2147483746" r:id="rId79"/>
    <p:sldLayoutId id="2147483747" r:id="rId80"/>
    <p:sldLayoutId id="2147483748" r:id="rId81"/>
    <p:sldLayoutId id="2147483749" r:id="rId82"/>
    <p:sldLayoutId id="2147483750" r:id="rId83"/>
    <p:sldLayoutId id="2147483751" r:id="rId84"/>
    <p:sldLayoutId id="2147483752" r:id="rId85"/>
    <p:sldLayoutId id="2147483753" r:id="rId86"/>
    <p:sldLayoutId id="2147483754" r:id="rId87"/>
    <p:sldLayoutId id="2147483755" r:id="rId88"/>
    <p:sldLayoutId id="2147483756" r:id="rId89"/>
    <p:sldLayoutId id="2147483757" r:id="rId90"/>
    <p:sldLayoutId id="2147483758" r:id="rId91"/>
    <p:sldLayoutId id="2147483759" r:id="rId92"/>
    <p:sldLayoutId id="2147483760" r:id="rId93"/>
    <p:sldLayoutId id="2147483761" r:id="rId94"/>
    <p:sldLayoutId id="2147483762" r:id="rId95"/>
    <p:sldLayoutId id="2147483763" r:id="rId96"/>
    <p:sldLayoutId id="2147483764" r:id="rId9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aiseright.com/Enrol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21"/>
          <p:cNvSpPr txBox="1">
            <a:spLocks noGrp="1"/>
          </p:cNvSpPr>
          <p:nvPr>
            <p:ph type="ctrTitle"/>
          </p:nvPr>
        </p:nvSpPr>
        <p:spPr>
          <a:xfrm>
            <a:off x="674683" y="1981201"/>
            <a:ext cx="6858000" cy="145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Roboto"/>
              <a:buNone/>
            </a:pPr>
            <a:r>
              <a:rPr lang="en" sz="3300"/>
              <a:t>Save on School </a:t>
            </a:r>
            <a:endParaRPr sz="33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Roboto"/>
              <a:buNone/>
            </a:pPr>
            <a:r>
              <a:rPr lang="en" sz="3300"/>
              <a:t>Expenses with Gift Cards</a:t>
            </a:r>
            <a:endParaRPr sz="3300"/>
          </a:p>
        </p:txBody>
      </p:sp>
      <p:sp>
        <p:nvSpPr>
          <p:cNvPr id="736" name="Google Shape;736;p121"/>
          <p:cNvSpPr txBox="1">
            <a:spLocks noGrp="1"/>
          </p:cNvSpPr>
          <p:nvPr>
            <p:ph type="subTitle" idx="1"/>
          </p:nvPr>
        </p:nvSpPr>
        <p:spPr>
          <a:xfrm>
            <a:off x="674683" y="3509298"/>
            <a:ext cx="6858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" dirty="0"/>
              <a:t>Benefits of joining </a:t>
            </a:r>
            <a:r>
              <a:rPr lang="en" u="sng" dirty="0">
                <a:solidFill>
                  <a:schemeClr val="dk1"/>
                </a:solidFill>
                <a:highlight>
                  <a:srgbClr val="FFFF00"/>
                </a:highlight>
              </a:rPr>
              <a:t>SCHOOL NAME’S</a:t>
            </a:r>
            <a:r>
              <a:rPr lang="en" dirty="0"/>
              <a:t> RaiseRight Program</a:t>
            </a:r>
            <a:endParaRPr dirty="0"/>
          </a:p>
        </p:txBody>
      </p:sp>
      <p:sp>
        <p:nvSpPr>
          <p:cNvPr id="737" name="Google Shape;737;p121"/>
          <p:cNvSpPr txBox="1"/>
          <p:nvPr/>
        </p:nvSpPr>
        <p:spPr>
          <a:xfrm>
            <a:off x="777725" y="738150"/>
            <a:ext cx="2836800" cy="1512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DRAG &amp; DROP </a:t>
            </a:r>
            <a:endParaRPr sz="1500">
              <a:solidFill>
                <a:schemeClr val="dk1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SCHOOL LOGO HERE</a:t>
            </a:r>
            <a:endParaRPr sz="1500">
              <a:solidFill>
                <a:schemeClr val="dk1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" name="Google Shape;831;p128"/>
          <p:cNvGrpSpPr/>
          <p:nvPr/>
        </p:nvGrpSpPr>
        <p:grpSpPr>
          <a:xfrm>
            <a:off x="4375925" y="0"/>
            <a:ext cx="4767925" cy="5143575"/>
            <a:chOff x="4375925" y="0"/>
            <a:chExt cx="4767925" cy="5143575"/>
          </a:xfrm>
        </p:grpSpPr>
        <p:sp>
          <p:nvSpPr>
            <p:cNvPr id="832" name="Google Shape;832;p128"/>
            <p:cNvSpPr/>
            <p:nvPr/>
          </p:nvSpPr>
          <p:spPr>
            <a:xfrm>
              <a:off x="4375925" y="0"/>
              <a:ext cx="4767900" cy="514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28"/>
            <p:cNvSpPr/>
            <p:nvPr/>
          </p:nvSpPr>
          <p:spPr>
            <a:xfrm>
              <a:off x="4375950" y="3702675"/>
              <a:ext cx="4767900" cy="144090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12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How to get started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5" name="Google Shape;835;p128"/>
          <p:cNvSpPr txBox="1">
            <a:spLocks noGrp="1"/>
          </p:cNvSpPr>
          <p:nvPr>
            <p:ph type="body" idx="1"/>
          </p:nvPr>
        </p:nvSpPr>
        <p:spPr>
          <a:xfrm>
            <a:off x="629850" y="1614500"/>
            <a:ext cx="30972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8595B"/>
                </a:solidFill>
              </a:rPr>
              <a:t>Scan the QR code to join </a:t>
            </a:r>
            <a:r>
              <a:rPr lang="en" dirty="0">
                <a:solidFill>
                  <a:srgbClr val="58595B"/>
                </a:solidFill>
                <a:highlight>
                  <a:srgbClr val="FFFF00"/>
                </a:highlight>
              </a:rPr>
              <a:t>[SCHOOL NAME]</a:t>
            </a:r>
            <a:r>
              <a:rPr lang="en" dirty="0">
                <a:solidFill>
                  <a:srgbClr val="58595B"/>
                </a:solidFill>
              </a:rPr>
              <a:t>’s RaiseRight program and start earning.</a:t>
            </a:r>
            <a:endParaRPr dirty="0">
              <a:solidFill>
                <a:srgbClr val="58595B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dirty="0"/>
          </a:p>
        </p:txBody>
      </p:sp>
      <p:sp>
        <p:nvSpPr>
          <p:cNvPr id="836" name="Google Shape;836;p128"/>
          <p:cNvSpPr txBox="1"/>
          <p:nvPr/>
        </p:nvSpPr>
        <p:spPr>
          <a:xfrm>
            <a:off x="722450" y="2559975"/>
            <a:ext cx="1649100" cy="1499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highlight>
                  <a:srgbClr val="FFFF00"/>
                </a:highlight>
              </a:rPr>
              <a:t>DOWNLOAD THE QR CODE FROM YOUR COORDINATOR DASHBOARD. DRAG &amp; DROP IT HERE</a:t>
            </a:r>
            <a:endParaRPr sz="1200">
              <a:solidFill>
                <a:schemeClr val="dk2"/>
              </a:solidFill>
              <a:highlight>
                <a:srgbClr val="FFFF00"/>
              </a:highlight>
            </a:endParaRPr>
          </a:p>
        </p:txBody>
      </p:sp>
      <p:sp>
        <p:nvSpPr>
          <p:cNvPr id="837" name="Google Shape;837;p128"/>
          <p:cNvSpPr txBox="1">
            <a:spLocks noGrp="1"/>
          </p:cNvSpPr>
          <p:nvPr>
            <p:ph type="title"/>
          </p:nvPr>
        </p:nvSpPr>
        <p:spPr>
          <a:xfrm>
            <a:off x="5777425" y="263850"/>
            <a:ext cx="254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1. Join the program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8" name="Google Shape;838;p128"/>
          <p:cNvSpPr txBox="1">
            <a:spLocks noGrp="1"/>
          </p:cNvSpPr>
          <p:nvPr>
            <p:ph type="body" idx="1"/>
          </p:nvPr>
        </p:nvSpPr>
        <p:spPr>
          <a:xfrm>
            <a:off x="5777425" y="585450"/>
            <a:ext cx="27312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Scan the QR Code or sign up at </a:t>
            </a:r>
            <a:r>
              <a:rPr lang="en" sz="1000" u="sng" dirty="0">
                <a:solidFill>
                  <a:schemeClr val="hlink"/>
                </a:solidFill>
                <a:hlinkClick r:id="rId3"/>
              </a:rPr>
              <a:t>RaiseRight.com/Enroll</a:t>
            </a:r>
            <a:r>
              <a:rPr lang="en" sz="1000" dirty="0"/>
              <a:t> using the enrollment code provided by </a:t>
            </a:r>
            <a:r>
              <a:rPr lang="en" sz="1000" dirty="0">
                <a:highlight>
                  <a:srgbClr val="FFFF00"/>
                </a:highlight>
              </a:rPr>
              <a:t>[COORDINATOR NAME]</a:t>
            </a:r>
            <a:r>
              <a:rPr lang="en" sz="1000" dirty="0"/>
              <a:t>.</a:t>
            </a:r>
            <a:endParaRPr sz="1100" dirty="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 dirty="0"/>
          </a:p>
        </p:txBody>
      </p:sp>
      <p:sp>
        <p:nvSpPr>
          <p:cNvPr id="839" name="Google Shape;839;p128"/>
          <p:cNvSpPr txBox="1">
            <a:spLocks noGrp="1"/>
          </p:cNvSpPr>
          <p:nvPr>
            <p:ph type="title"/>
          </p:nvPr>
        </p:nvSpPr>
        <p:spPr>
          <a:xfrm>
            <a:off x="5777425" y="1421275"/>
            <a:ext cx="2949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2. Create a secure account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0" name="Google Shape;840;p128"/>
          <p:cNvSpPr txBox="1">
            <a:spLocks noGrp="1"/>
          </p:cNvSpPr>
          <p:nvPr>
            <p:ph type="body" idx="1"/>
          </p:nvPr>
        </p:nvSpPr>
        <p:spPr>
          <a:xfrm>
            <a:off x="5777425" y="1742875"/>
            <a:ext cx="28419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Complete the short signup form.</a:t>
            </a: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</p:txBody>
      </p:sp>
      <p:sp>
        <p:nvSpPr>
          <p:cNvPr id="841" name="Google Shape;841;p128"/>
          <p:cNvSpPr txBox="1">
            <a:spLocks noGrp="1"/>
          </p:cNvSpPr>
          <p:nvPr>
            <p:ph type="title"/>
          </p:nvPr>
        </p:nvSpPr>
        <p:spPr>
          <a:xfrm>
            <a:off x="5777425" y="2472500"/>
            <a:ext cx="3097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3. Start earning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2" name="Google Shape;842;p128"/>
          <p:cNvSpPr txBox="1">
            <a:spLocks noGrp="1"/>
          </p:cNvSpPr>
          <p:nvPr>
            <p:ph type="body" idx="1"/>
          </p:nvPr>
        </p:nvSpPr>
        <p:spPr>
          <a:xfrm>
            <a:off x="5777425" y="2794100"/>
            <a:ext cx="27312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Buy gift cards and eGift cards from hundreds of popular brands.</a:t>
            </a: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</p:txBody>
      </p:sp>
      <p:sp>
        <p:nvSpPr>
          <p:cNvPr id="843" name="Google Shape;843;p128"/>
          <p:cNvSpPr txBox="1"/>
          <p:nvPr/>
        </p:nvSpPr>
        <p:spPr>
          <a:xfrm>
            <a:off x="4890425" y="3955250"/>
            <a:ext cx="37389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For more information, contact our program coordinator:</a:t>
            </a:r>
            <a:endParaRPr b="1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4" name="Google Shape;844;p128"/>
          <p:cNvSpPr txBox="1"/>
          <p:nvPr/>
        </p:nvSpPr>
        <p:spPr>
          <a:xfrm>
            <a:off x="4915775" y="4350375"/>
            <a:ext cx="37986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highlight>
                  <a:srgbClr val="FFFF00"/>
                </a:highlight>
              </a:rPr>
              <a:t>[COORDINATOR NAME]</a:t>
            </a:r>
            <a:endParaRPr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highlight>
                  <a:srgbClr val="FFFF00"/>
                </a:highlight>
              </a:rPr>
              <a:t>[COORDINATOR EMAIL / PHONE]</a:t>
            </a:r>
            <a:endParaRPr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pic>
        <p:nvPicPr>
          <p:cNvPr id="845" name="Google Shape;845;p128" descr="earn on the go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4045" y="342900"/>
            <a:ext cx="732505" cy="6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7350" y="1445100"/>
            <a:ext cx="635725" cy="6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1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5774" y="2472501"/>
            <a:ext cx="635725" cy="644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22"/>
          <p:cNvSpPr txBox="1">
            <a:spLocks noGrp="1"/>
          </p:cNvSpPr>
          <p:nvPr>
            <p:ph type="ctrTitle"/>
          </p:nvPr>
        </p:nvSpPr>
        <p:spPr>
          <a:xfrm>
            <a:off x="1143000" y="493973"/>
            <a:ext cx="6858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None/>
            </a:pPr>
            <a:r>
              <a:rPr lang="en" sz="2400" dirty="0">
                <a:latin typeface="Open Sans"/>
                <a:ea typeface="Open Sans"/>
                <a:cs typeface="Open Sans"/>
                <a:sym typeface="Open Sans"/>
              </a:rPr>
              <a:t>Benefits of Earning Money with RaiseRight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3" name="Google Shape;743;p122"/>
          <p:cNvSpPr txBox="1">
            <a:spLocks noGrp="1"/>
          </p:cNvSpPr>
          <p:nvPr>
            <p:ph type="subTitle" idx="1"/>
          </p:nvPr>
        </p:nvSpPr>
        <p:spPr>
          <a:xfrm>
            <a:off x="1143000" y="118202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Char char="●"/>
            </a:pPr>
            <a:r>
              <a:rPr lang="en" sz="1600" b="1" dirty="0">
                <a:solidFill>
                  <a:srgbClr val="FFFFFF"/>
                </a:solidFill>
              </a:rPr>
              <a:t>It’s Easy</a:t>
            </a:r>
            <a:r>
              <a:rPr lang="en" sz="1600" dirty="0">
                <a:solidFill>
                  <a:srgbClr val="FFFFFF"/>
                </a:solidFill>
              </a:rPr>
              <a:t>—Shopping online through RaiseRight and using gift cards to pay for everyday expenses fits into your daily life. </a:t>
            </a:r>
            <a:endParaRPr sz="1600" dirty="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Char char="●"/>
            </a:pPr>
            <a:r>
              <a:rPr lang="en" sz="1600" b="1" dirty="0">
                <a:solidFill>
                  <a:srgbClr val="FFFFFF"/>
                </a:solidFill>
              </a:rPr>
              <a:t>It’s Effective</a:t>
            </a:r>
            <a:r>
              <a:rPr lang="en" sz="1600" dirty="0">
                <a:solidFill>
                  <a:srgbClr val="FFFFFF"/>
                </a:solidFill>
              </a:rPr>
              <a:t>—Brands automatically give up to 20% back to the school. Earnings are shared with you to offset costs. </a:t>
            </a:r>
            <a:endParaRPr sz="1600" dirty="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Char char="●"/>
            </a:pPr>
            <a:r>
              <a:rPr lang="en" sz="1600" b="1" dirty="0">
                <a:solidFill>
                  <a:srgbClr val="FFFFFF"/>
                </a:solidFill>
              </a:rPr>
              <a:t>It’s Limitless</a:t>
            </a:r>
            <a:r>
              <a:rPr lang="en" sz="1600" dirty="0">
                <a:solidFill>
                  <a:srgbClr val="FFFFFF"/>
                </a:solidFill>
              </a:rPr>
              <a:t>—Each family can earn $1,000 or more per year toward expenses.</a:t>
            </a:r>
            <a:endParaRPr sz="1600" dirty="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 b="1" dirty="0">
                <a:solidFill>
                  <a:srgbClr val="FFFFFF"/>
                </a:solidFill>
              </a:rPr>
              <a:t>It’s Flexible</a:t>
            </a:r>
            <a:r>
              <a:rPr lang="en" sz="1600" dirty="0">
                <a:solidFill>
                  <a:srgbClr val="FFFFFF"/>
                </a:solidFill>
              </a:rPr>
              <a:t>—With eGift cards, a mobile app, and a browser extension, earning can happen anywhere, anytime.</a:t>
            </a:r>
            <a:endParaRPr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23"/>
          <p:cNvSpPr/>
          <p:nvPr/>
        </p:nvSpPr>
        <p:spPr>
          <a:xfrm>
            <a:off x="4375925" y="0"/>
            <a:ext cx="4767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23"/>
          <p:cNvSpPr txBox="1">
            <a:spLocks noGrp="1"/>
          </p:cNvSpPr>
          <p:nvPr>
            <p:ph type="title"/>
          </p:nvPr>
        </p:nvSpPr>
        <p:spPr>
          <a:xfrm>
            <a:off x="559175" y="772271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How does gift card fundraising work?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0" name="Google Shape;750;p123"/>
          <p:cNvSpPr txBox="1">
            <a:spLocks noGrp="1"/>
          </p:cNvSpPr>
          <p:nvPr>
            <p:ph type="body" idx="1"/>
          </p:nvPr>
        </p:nvSpPr>
        <p:spPr>
          <a:xfrm>
            <a:off x="559184" y="2120071"/>
            <a:ext cx="30972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8595B"/>
                </a:solidFill>
              </a:rPr>
              <a:t>Earn money simply by using gift cards to pay for everyday purchases instead of cash or credit cards.</a:t>
            </a:r>
            <a:endParaRPr dirty="0">
              <a:solidFill>
                <a:srgbClr val="58595B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dirty="0"/>
          </a:p>
        </p:txBody>
      </p:sp>
      <p:pic>
        <p:nvPicPr>
          <p:cNvPr id="751" name="Google Shape;751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3925" y="644838"/>
            <a:ext cx="888025" cy="88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3925" y="2030863"/>
            <a:ext cx="888025" cy="88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1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3925" y="3386900"/>
            <a:ext cx="888025" cy="888025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123"/>
          <p:cNvSpPr txBox="1">
            <a:spLocks noGrp="1"/>
          </p:cNvSpPr>
          <p:nvPr>
            <p:ph type="title"/>
          </p:nvPr>
        </p:nvSpPr>
        <p:spPr>
          <a:xfrm>
            <a:off x="5853625" y="644850"/>
            <a:ext cx="254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You buy gift cards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5" name="Google Shape;755;p123"/>
          <p:cNvSpPr txBox="1">
            <a:spLocks noGrp="1"/>
          </p:cNvSpPr>
          <p:nvPr>
            <p:ph type="body" idx="1"/>
          </p:nvPr>
        </p:nvSpPr>
        <p:spPr>
          <a:xfrm>
            <a:off x="5853625" y="966450"/>
            <a:ext cx="29178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You get the full value — no extra money comes out of your pocket. Buy gift cards and eGift cards from hundreds of popular brands.</a:t>
            </a: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</p:txBody>
      </p:sp>
      <p:sp>
        <p:nvSpPr>
          <p:cNvPr id="756" name="Google Shape;756;p123"/>
          <p:cNvSpPr txBox="1">
            <a:spLocks noGrp="1"/>
          </p:cNvSpPr>
          <p:nvPr>
            <p:ph type="title"/>
          </p:nvPr>
        </p:nvSpPr>
        <p:spPr>
          <a:xfrm>
            <a:off x="5853625" y="2030875"/>
            <a:ext cx="254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The brand gives back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7" name="Google Shape;757;p123"/>
          <p:cNvSpPr txBox="1">
            <a:spLocks noGrp="1"/>
          </p:cNvSpPr>
          <p:nvPr>
            <p:ph type="body" idx="1"/>
          </p:nvPr>
        </p:nvSpPr>
        <p:spPr>
          <a:xfrm>
            <a:off x="5853625" y="2352475"/>
            <a:ext cx="28419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 percentage of every gift card purchase automatically goes back to the school as earnings</a:t>
            </a:r>
            <a:r>
              <a:rPr lang="en" sz="1100"/>
              <a:t>.</a:t>
            </a: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</p:txBody>
      </p:sp>
      <p:sp>
        <p:nvSpPr>
          <p:cNvPr id="758" name="Google Shape;758;p123"/>
          <p:cNvSpPr txBox="1">
            <a:spLocks noGrp="1"/>
          </p:cNvSpPr>
          <p:nvPr>
            <p:ph type="title"/>
          </p:nvPr>
        </p:nvSpPr>
        <p:spPr>
          <a:xfrm>
            <a:off x="5853625" y="3386900"/>
            <a:ext cx="3097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Earnings go toward expenses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9" name="Google Shape;759;p123"/>
          <p:cNvSpPr txBox="1">
            <a:spLocks noGrp="1"/>
          </p:cNvSpPr>
          <p:nvPr>
            <p:ph type="body" idx="1"/>
          </p:nvPr>
        </p:nvSpPr>
        <p:spPr>
          <a:xfrm>
            <a:off x="5853625" y="3708500"/>
            <a:ext cx="27312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The school shares earnings with participating families to offset tuition and other school-related costs</a:t>
            </a:r>
            <a:r>
              <a:rPr lang="en" sz="1100"/>
              <a:t>.</a:t>
            </a: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23"/>
          <p:cNvSpPr/>
          <p:nvPr/>
        </p:nvSpPr>
        <p:spPr>
          <a:xfrm>
            <a:off x="4376100" y="3931"/>
            <a:ext cx="4767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23"/>
          <p:cNvSpPr txBox="1">
            <a:spLocks noGrp="1"/>
          </p:cNvSpPr>
          <p:nvPr>
            <p:ph type="title"/>
          </p:nvPr>
        </p:nvSpPr>
        <p:spPr>
          <a:xfrm>
            <a:off x="559175" y="772271"/>
            <a:ext cx="3225646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How does shopping online work?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0" name="Google Shape;750;p123"/>
          <p:cNvSpPr txBox="1">
            <a:spLocks noGrp="1"/>
          </p:cNvSpPr>
          <p:nvPr>
            <p:ph type="body" idx="1"/>
          </p:nvPr>
        </p:nvSpPr>
        <p:spPr>
          <a:xfrm>
            <a:off x="559184" y="2120071"/>
            <a:ext cx="30972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8595B"/>
                </a:solidFill>
              </a:rPr>
              <a:t>Earn money simply by shopping onli</a:t>
            </a:r>
            <a:r>
              <a:rPr lang="en-US" dirty="0">
                <a:solidFill>
                  <a:srgbClr val="58595B"/>
                </a:solidFill>
              </a:rPr>
              <a:t>ne</a:t>
            </a:r>
            <a:r>
              <a:rPr lang="en" dirty="0">
                <a:solidFill>
                  <a:srgbClr val="58595B"/>
                </a:solidFill>
              </a:rPr>
              <a:t> through RaiseRight.</a:t>
            </a:r>
            <a:endParaRPr dirty="0">
              <a:solidFill>
                <a:srgbClr val="58595B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dirty="0"/>
          </a:p>
        </p:txBody>
      </p:sp>
      <p:sp>
        <p:nvSpPr>
          <p:cNvPr id="754" name="Google Shape;754;p123"/>
          <p:cNvSpPr txBox="1">
            <a:spLocks noGrp="1"/>
          </p:cNvSpPr>
          <p:nvPr>
            <p:ph type="title"/>
          </p:nvPr>
        </p:nvSpPr>
        <p:spPr>
          <a:xfrm>
            <a:off x="6139359" y="364576"/>
            <a:ext cx="254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Select a Brand</a:t>
            </a:r>
            <a:endParaRPr sz="1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5" name="Google Shape;755;p123"/>
          <p:cNvSpPr txBox="1">
            <a:spLocks noGrp="1"/>
          </p:cNvSpPr>
          <p:nvPr>
            <p:ph type="body" idx="1"/>
          </p:nvPr>
        </p:nvSpPr>
        <p:spPr>
          <a:xfrm>
            <a:off x="6139359" y="686176"/>
            <a:ext cx="29178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Browse 550+ brands on </a:t>
            </a:r>
            <a:r>
              <a:rPr lang="en-US" sz="1000" dirty="0" err="1"/>
              <a:t>RaiseRight.com</a:t>
            </a:r>
            <a:r>
              <a:rPr lang="en-US" sz="1000" dirty="0"/>
              <a:t> or the </a:t>
            </a:r>
            <a:r>
              <a:rPr lang="en-US" sz="1000" dirty="0" err="1"/>
              <a:t>RaiseRight</a:t>
            </a:r>
            <a:r>
              <a:rPr lang="en-US" sz="1000" dirty="0"/>
              <a:t> mobile app that offer online earnings.</a:t>
            </a:r>
            <a:endParaRPr sz="1100" dirty="0"/>
          </a:p>
        </p:txBody>
      </p:sp>
      <p:sp>
        <p:nvSpPr>
          <p:cNvPr id="756" name="Google Shape;756;p123"/>
          <p:cNvSpPr txBox="1">
            <a:spLocks noGrp="1"/>
          </p:cNvSpPr>
          <p:nvPr>
            <p:ph type="title"/>
          </p:nvPr>
        </p:nvSpPr>
        <p:spPr>
          <a:xfrm>
            <a:off x="6199621" y="2034764"/>
            <a:ext cx="254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Go shopping</a:t>
            </a:r>
            <a:endParaRPr sz="1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7" name="Google Shape;757;p123"/>
          <p:cNvSpPr txBox="1">
            <a:spLocks noGrp="1"/>
          </p:cNvSpPr>
          <p:nvPr>
            <p:ph type="body" idx="1"/>
          </p:nvPr>
        </p:nvSpPr>
        <p:spPr>
          <a:xfrm>
            <a:off x="6199621" y="2356364"/>
            <a:ext cx="28419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Click through to the brand’s website, and shop like you normally do</a:t>
            </a:r>
            <a:r>
              <a:rPr lang="en" sz="1100" dirty="0"/>
              <a:t>.</a:t>
            </a:r>
            <a:endParaRPr sz="110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 dirty="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 dirty="0"/>
          </a:p>
        </p:txBody>
      </p:sp>
      <p:sp>
        <p:nvSpPr>
          <p:cNvPr id="758" name="Google Shape;758;p123"/>
          <p:cNvSpPr txBox="1">
            <a:spLocks noGrp="1"/>
          </p:cNvSpPr>
          <p:nvPr>
            <p:ph type="title"/>
          </p:nvPr>
        </p:nvSpPr>
        <p:spPr>
          <a:xfrm>
            <a:off x="6227809" y="3704952"/>
            <a:ext cx="3097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Earn</a:t>
            </a:r>
            <a:endParaRPr sz="1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9" name="Google Shape;759;p123"/>
          <p:cNvSpPr txBox="1">
            <a:spLocks noGrp="1"/>
          </p:cNvSpPr>
          <p:nvPr>
            <p:ph type="body" idx="1"/>
          </p:nvPr>
        </p:nvSpPr>
        <p:spPr>
          <a:xfrm>
            <a:off x="6227809" y="4026552"/>
            <a:ext cx="27312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Automatically earn by completing a purchase on the brand’s website.</a:t>
            </a:r>
            <a:endParaRPr sz="110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 dirty="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 dirty="0"/>
          </a:p>
        </p:txBody>
      </p:sp>
      <p:pic>
        <p:nvPicPr>
          <p:cNvPr id="1026" name="Picture 2" descr="Logos-Jul-17-2024-06-25-01-5800-PM">
            <a:extLst>
              <a:ext uri="{FF2B5EF4-FFF2-40B4-BE49-F238E27FC236}">
                <a16:creationId xmlns:a16="http://schemas.microsoft.com/office/drawing/2014/main" id="{07051BC3-738A-8695-A4F2-6AE146C65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79" y="157098"/>
            <a:ext cx="1449161" cy="144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opping-1">
            <a:extLst>
              <a:ext uri="{FF2B5EF4-FFF2-40B4-BE49-F238E27FC236}">
                <a16:creationId xmlns:a16="http://schemas.microsoft.com/office/drawing/2014/main" id="{EB76E0B7-E98B-05B3-7D46-3674B3F10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09" y="1807135"/>
            <a:ext cx="1461503" cy="145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arn-3">
            <a:extLst>
              <a:ext uri="{FF2B5EF4-FFF2-40B4-BE49-F238E27FC236}">
                <a16:creationId xmlns:a16="http://schemas.microsoft.com/office/drawing/2014/main" id="{B11FAABD-71F1-3B7B-650E-F0CC7D3B4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09" y="3498620"/>
            <a:ext cx="1461503" cy="145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3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Google Shape;764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925" y="561975"/>
            <a:ext cx="7460899" cy="4332499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124"/>
          <p:cNvSpPr txBox="1">
            <a:spLocks noGrp="1"/>
          </p:cNvSpPr>
          <p:nvPr>
            <p:ph type="title"/>
          </p:nvPr>
        </p:nvSpPr>
        <p:spPr>
          <a:xfrm>
            <a:off x="249382" y="273845"/>
            <a:ext cx="83940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</a:pPr>
            <a:r>
              <a:rPr lang="en" sz="1800" b="1">
                <a:solidFill>
                  <a:schemeClr val="accent1"/>
                </a:solidFill>
              </a:rPr>
              <a:t>Everyday expenses = everyday earnings</a:t>
            </a:r>
            <a:endParaRPr sz="1800" b="1">
              <a:solidFill>
                <a:schemeClr val="accent1"/>
              </a:solidFill>
            </a:endParaRPr>
          </a:p>
        </p:txBody>
      </p:sp>
      <p:sp>
        <p:nvSpPr>
          <p:cNvPr id="766" name="Google Shape;766;p124"/>
          <p:cNvSpPr/>
          <p:nvPr/>
        </p:nvSpPr>
        <p:spPr>
          <a:xfrm>
            <a:off x="6399675" y="4135050"/>
            <a:ext cx="1287900" cy="542700"/>
          </a:xfrm>
          <a:prstGeom prst="ellipse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24"/>
          <p:cNvSpPr txBox="1"/>
          <p:nvPr/>
        </p:nvSpPr>
        <p:spPr>
          <a:xfrm>
            <a:off x="2109825" y="4814200"/>
            <a:ext cx="46731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*Based on average spend for a family of 4</a:t>
            </a:r>
            <a:endParaRPr sz="1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25"/>
          <p:cNvSpPr/>
          <p:nvPr/>
        </p:nvSpPr>
        <p:spPr>
          <a:xfrm>
            <a:off x="4375925" y="0"/>
            <a:ext cx="4767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25"/>
          <p:cNvSpPr txBox="1">
            <a:spLocks noGrp="1"/>
          </p:cNvSpPr>
          <p:nvPr>
            <p:ph type="sldNum" idx="4294967295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774" name="Google Shape;774;p1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What your earnings will fund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5" name="Google Shape;775;p125"/>
          <p:cNvSpPr txBox="1">
            <a:spLocks noGrp="1"/>
          </p:cNvSpPr>
          <p:nvPr>
            <p:ph type="body" idx="1"/>
          </p:nvPr>
        </p:nvSpPr>
        <p:spPr>
          <a:xfrm>
            <a:off x="629850" y="1690700"/>
            <a:ext cx="30972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8595B"/>
                </a:solidFill>
              </a:rPr>
              <a:t>Every gift card purchase automatically earns money! The school shares </a:t>
            </a:r>
            <a:r>
              <a:rPr lang="en" u="sng">
                <a:solidFill>
                  <a:srgbClr val="58595B"/>
                </a:solidFill>
                <a:highlight>
                  <a:srgbClr val="FFFF00"/>
                </a:highlight>
              </a:rPr>
              <a:t>XX%</a:t>
            </a:r>
            <a:r>
              <a:rPr lang="en">
                <a:solidFill>
                  <a:srgbClr val="58595B"/>
                </a:solidFill>
              </a:rPr>
              <a:t> of all earnings back with participating families.</a:t>
            </a:r>
            <a:endParaRPr>
              <a:solidFill>
                <a:srgbClr val="58595B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/>
          </a:p>
        </p:txBody>
      </p:sp>
      <p:sp>
        <p:nvSpPr>
          <p:cNvPr id="776" name="Google Shape;776;p125"/>
          <p:cNvSpPr/>
          <p:nvPr/>
        </p:nvSpPr>
        <p:spPr>
          <a:xfrm>
            <a:off x="4375950" y="3910625"/>
            <a:ext cx="4767900" cy="1233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7" name="Google Shape;777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5050" y="4142527"/>
            <a:ext cx="691200" cy="6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125"/>
          <p:cNvSpPr txBox="1"/>
          <p:nvPr/>
        </p:nvSpPr>
        <p:spPr>
          <a:xfrm>
            <a:off x="5502625" y="4110575"/>
            <a:ext cx="35439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Fun fact!</a:t>
            </a: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In 2023, the highest-earning school fundraiser on RaiseRight’s platform raised </a:t>
            </a: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$206,849</a:t>
            </a: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79" name="Google Shape;779;p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4654" y="723900"/>
            <a:ext cx="491984" cy="48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4654" y="1336200"/>
            <a:ext cx="491984" cy="48591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781" name="Google Shape;781;p1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4654" y="1948500"/>
            <a:ext cx="491984" cy="48591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782" name="Google Shape;782;p1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34654" y="2560800"/>
            <a:ext cx="491984" cy="48591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783" name="Google Shape;783;p1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34654" y="3173100"/>
            <a:ext cx="491984" cy="48591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784" name="Google Shape;784;p125"/>
          <p:cNvSpPr txBox="1"/>
          <p:nvPr/>
        </p:nvSpPr>
        <p:spPr>
          <a:xfrm>
            <a:off x="5463375" y="766600"/>
            <a:ext cx="34710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Tuition and other school expenses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5" name="Google Shape;785;p125"/>
          <p:cNvSpPr txBox="1"/>
          <p:nvPr/>
        </p:nvSpPr>
        <p:spPr>
          <a:xfrm>
            <a:off x="5463375" y="1378838"/>
            <a:ext cx="32874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Extracurricular activities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6" name="Google Shape;786;p125"/>
          <p:cNvSpPr txBox="1"/>
          <p:nvPr/>
        </p:nvSpPr>
        <p:spPr>
          <a:xfrm>
            <a:off x="5463375" y="1991100"/>
            <a:ext cx="32874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Field Trips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7" name="Google Shape;787;p125"/>
          <p:cNvSpPr txBox="1"/>
          <p:nvPr/>
        </p:nvSpPr>
        <p:spPr>
          <a:xfrm>
            <a:off x="5463375" y="2603338"/>
            <a:ext cx="32874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Sports &amp; playground equipment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8" name="Google Shape;788;p125"/>
          <p:cNvSpPr txBox="1"/>
          <p:nvPr/>
        </p:nvSpPr>
        <p:spPr>
          <a:xfrm>
            <a:off x="5463375" y="3215600"/>
            <a:ext cx="32874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Facility improvements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9" name="Google Shape;789;p125"/>
          <p:cNvSpPr txBox="1"/>
          <p:nvPr/>
        </p:nvSpPr>
        <p:spPr>
          <a:xfrm>
            <a:off x="4511850" y="62825"/>
            <a:ext cx="45348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EDIT THIS SECTION TO INCLUDE WHAT YOUR RAISERIGHT PROGRAM FUNDS</a:t>
            </a:r>
            <a:endParaRPr dirty="0">
              <a:solidFill>
                <a:schemeClr val="dk1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26"/>
          <p:cNvSpPr/>
          <p:nvPr/>
        </p:nvSpPr>
        <p:spPr>
          <a:xfrm>
            <a:off x="4570250" y="3308300"/>
            <a:ext cx="4059900" cy="1224900"/>
          </a:xfrm>
          <a:prstGeom prst="roundRect">
            <a:avLst>
              <a:gd name="adj" fmla="val 1666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26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796" name="Google Shape;796;p126"/>
          <p:cNvSpPr txBox="1">
            <a:spLocks noGrp="1"/>
          </p:cNvSpPr>
          <p:nvPr>
            <p:ph type="title"/>
          </p:nvPr>
        </p:nvSpPr>
        <p:spPr>
          <a:xfrm>
            <a:off x="249382" y="273845"/>
            <a:ext cx="83940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</a:pPr>
            <a:r>
              <a:rPr lang="en" sz="2100" b="1" dirty="0">
                <a:solidFill>
                  <a:schemeClr val="accent1"/>
                </a:solidFill>
              </a:rPr>
              <a:t>Earn on the go with the RaiseRight app</a:t>
            </a:r>
            <a:endParaRPr sz="2100" b="1" dirty="0">
              <a:solidFill>
                <a:schemeClr val="accent1"/>
              </a:solidFill>
            </a:endParaRPr>
          </a:p>
        </p:txBody>
      </p:sp>
      <p:pic>
        <p:nvPicPr>
          <p:cNvPr id="797" name="Google Shape;797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6874" y="3948064"/>
            <a:ext cx="2326392" cy="3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426" y="666650"/>
            <a:ext cx="3047674" cy="4194049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26"/>
          <p:cNvSpPr txBox="1">
            <a:spLocks noGrp="1"/>
          </p:cNvSpPr>
          <p:nvPr>
            <p:ph type="title"/>
          </p:nvPr>
        </p:nvSpPr>
        <p:spPr>
          <a:xfrm>
            <a:off x="4302050" y="1064500"/>
            <a:ext cx="4596300" cy="19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Shop for and purchase gift cards anywhere, anytime.</a:t>
            </a:r>
            <a:endParaRPr sz="13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Instantly access your eGift cards and scan them at checkout while shopping, directly from your account Wallet.</a:t>
            </a:r>
            <a:endParaRPr sz="13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Add funds to reloadable gift cards anytime. Every time you add funds, you earn!</a:t>
            </a:r>
            <a:endParaRPr sz="13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Send referral invites to your friends and family so they can join and earn for your student.</a:t>
            </a:r>
            <a:endParaRPr sz="1300"/>
          </a:p>
        </p:txBody>
      </p:sp>
      <p:sp>
        <p:nvSpPr>
          <p:cNvPr id="800" name="Google Shape;800;p126"/>
          <p:cNvSpPr txBox="1"/>
          <p:nvPr/>
        </p:nvSpPr>
        <p:spPr>
          <a:xfrm>
            <a:off x="4968950" y="3417450"/>
            <a:ext cx="32625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Download the RaiseRight app for free</a:t>
            </a:r>
            <a:endParaRPr sz="1300" b="1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01" name="Google Shape;801;p126"/>
          <p:cNvGrpSpPr/>
          <p:nvPr/>
        </p:nvGrpSpPr>
        <p:grpSpPr>
          <a:xfrm>
            <a:off x="5086760" y="3886299"/>
            <a:ext cx="444196" cy="453020"/>
            <a:chOff x="3894875" y="4074625"/>
            <a:chExt cx="612600" cy="590100"/>
          </a:xfrm>
        </p:grpSpPr>
        <p:sp>
          <p:nvSpPr>
            <p:cNvPr id="802" name="Google Shape;802;p126"/>
            <p:cNvSpPr/>
            <p:nvPr/>
          </p:nvSpPr>
          <p:spPr>
            <a:xfrm>
              <a:off x="3894875" y="4074625"/>
              <a:ext cx="612600" cy="590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BDBF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03" name="Google Shape;803;p1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926481" y="4102729"/>
              <a:ext cx="549176" cy="5337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4" name="Google Shape;804;p126"/>
          <p:cNvSpPr txBox="1"/>
          <p:nvPr/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FFFFFF"/>
                </a:solidFill>
              </a:rPr>
              <a:t>7</a:t>
            </a:fld>
            <a:endParaRPr sz="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26"/>
          <p:cNvSpPr/>
          <p:nvPr/>
        </p:nvSpPr>
        <p:spPr>
          <a:xfrm>
            <a:off x="4572000" y="3425770"/>
            <a:ext cx="4059900" cy="712022"/>
          </a:xfrm>
          <a:prstGeom prst="roundRect">
            <a:avLst>
              <a:gd name="adj" fmla="val 1666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26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796" name="Google Shape;796;p126"/>
          <p:cNvSpPr txBox="1">
            <a:spLocks noGrp="1"/>
          </p:cNvSpPr>
          <p:nvPr>
            <p:ph type="title"/>
          </p:nvPr>
        </p:nvSpPr>
        <p:spPr>
          <a:xfrm>
            <a:off x="249382" y="273845"/>
            <a:ext cx="83940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</a:pPr>
            <a:r>
              <a:rPr lang="en" sz="2100" b="1" dirty="0">
                <a:solidFill>
                  <a:schemeClr val="accent1"/>
                </a:solidFill>
              </a:rPr>
              <a:t>Never miss out one earnings while shopping online</a:t>
            </a:r>
            <a:endParaRPr sz="2100" b="1" dirty="0">
              <a:solidFill>
                <a:schemeClr val="accent1"/>
              </a:solidFill>
            </a:endParaRPr>
          </a:p>
        </p:txBody>
      </p:sp>
      <p:sp>
        <p:nvSpPr>
          <p:cNvPr id="799" name="Google Shape;799;p126"/>
          <p:cNvSpPr txBox="1">
            <a:spLocks noGrp="1"/>
          </p:cNvSpPr>
          <p:nvPr>
            <p:ph type="title"/>
          </p:nvPr>
        </p:nvSpPr>
        <p:spPr>
          <a:xfrm>
            <a:off x="4270609" y="1040792"/>
            <a:ext cx="4596300" cy="19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dirty="0"/>
              <a:t>Install the </a:t>
            </a:r>
            <a:r>
              <a:rPr lang="en-US" sz="1300" b="1" dirty="0" err="1">
                <a:solidFill>
                  <a:schemeClr val="accent1"/>
                </a:solidFill>
              </a:rPr>
              <a:t>RaiseRight</a:t>
            </a:r>
            <a:r>
              <a:rPr lang="en-US" sz="1300" b="1" dirty="0">
                <a:solidFill>
                  <a:schemeClr val="accent1"/>
                </a:solidFill>
              </a:rPr>
              <a:t> Earnings Extension </a:t>
            </a:r>
            <a:r>
              <a:rPr lang="en-US" sz="1300" dirty="0"/>
              <a:t>to your desktop browser to get real-time earning reminders while shopping online.</a:t>
            </a:r>
            <a:endParaRPr sz="13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dirty="0"/>
              <a:t>Conveniently activate online earnings in a single click.</a:t>
            </a:r>
            <a:endParaRPr sz="13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/>
              <a:t>Quickly buy eGift cards to use as payment for your online purchases.</a:t>
            </a:r>
            <a:endParaRPr sz="1300" dirty="0"/>
          </a:p>
        </p:txBody>
      </p:sp>
      <p:sp>
        <p:nvSpPr>
          <p:cNvPr id="800" name="Google Shape;800;p126"/>
          <p:cNvSpPr txBox="1"/>
          <p:nvPr/>
        </p:nvSpPr>
        <p:spPr>
          <a:xfrm>
            <a:off x="4601322" y="3589065"/>
            <a:ext cx="4001256" cy="26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Install for FREE on Chrome or Edge browsers</a:t>
            </a:r>
            <a:endParaRPr sz="1300" b="1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4" name="Google Shape;804;p126"/>
          <p:cNvSpPr txBox="1"/>
          <p:nvPr/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FFFFFF"/>
                </a:solidFill>
              </a:rPr>
              <a:t>8</a:t>
            </a:fld>
            <a:endParaRPr sz="900">
              <a:solidFill>
                <a:srgbClr val="FFFFF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4B1EFA-2473-D3EB-46C0-58B1D9BEEF7F}"/>
              </a:ext>
            </a:extLst>
          </p:cNvPr>
          <p:cNvGrpSpPr/>
          <p:nvPr/>
        </p:nvGrpSpPr>
        <p:grpSpPr>
          <a:xfrm>
            <a:off x="0" y="787179"/>
            <a:ext cx="4241287" cy="3759973"/>
            <a:chOff x="0" y="755374"/>
            <a:chExt cx="4241287" cy="3759973"/>
          </a:xfrm>
        </p:grpSpPr>
        <p:pic>
          <p:nvPicPr>
            <p:cNvPr id="2050" name="Picture 2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2640B6EC-10A2-F00F-2A7C-5AFA6F3F56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98" b="5631"/>
            <a:stretch/>
          </p:blipFill>
          <p:spPr bwMode="auto">
            <a:xfrm>
              <a:off x="0" y="755374"/>
              <a:ext cx="4047719" cy="37599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A screenshot of a phone&#10;&#10;Description automatically generated">
              <a:extLst>
                <a:ext uri="{FF2B5EF4-FFF2-40B4-BE49-F238E27FC236}">
                  <a16:creationId xmlns:a16="http://schemas.microsoft.com/office/drawing/2014/main" id="{AC655397-E343-7EAD-BDF9-857116F04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2167" y="974792"/>
              <a:ext cx="2309120" cy="343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631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27"/>
          <p:cNvSpPr/>
          <p:nvPr/>
        </p:nvSpPr>
        <p:spPr>
          <a:xfrm>
            <a:off x="4375925" y="0"/>
            <a:ext cx="4767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127"/>
          <p:cNvSpPr txBox="1">
            <a:spLocks noGrp="1"/>
          </p:cNvSpPr>
          <p:nvPr>
            <p:ph type="sldNum" idx="4294967295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811" name="Google Shape;811;p12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3 Gift Card Types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2" name="Google Shape;812;p127"/>
          <p:cNvSpPr txBox="1">
            <a:spLocks noGrp="1"/>
          </p:cNvSpPr>
          <p:nvPr>
            <p:ph type="body" idx="1"/>
          </p:nvPr>
        </p:nvSpPr>
        <p:spPr>
          <a:xfrm>
            <a:off x="629850" y="1690700"/>
            <a:ext cx="30972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8595B"/>
                </a:solidFill>
              </a:rPr>
              <a:t>Whether you’re an online, contactless shopper or prefer to have your card in-hand, there is a gift card type available for you.</a:t>
            </a:r>
            <a:endParaRPr>
              <a:solidFill>
                <a:srgbClr val="58595B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/>
          </a:p>
        </p:txBody>
      </p:sp>
      <p:sp>
        <p:nvSpPr>
          <p:cNvPr id="813" name="Google Shape;813;p127"/>
          <p:cNvSpPr txBox="1">
            <a:spLocks noGrp="1"/>
          </p:cNvSpPr>
          <p:nvPr>
            <p:ph type="title"/>
          </p:nvPr>
        </p:nvSpPr>
        <p:spPr>
          <a:xfrm>
            <a:off x="5853625" y="187650"/>
            <a:ext cx="254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eGift Cards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4" name="Google Shape;814;p127"/>
          <p:cNvSpPr txBox="1">
            <a:spLocks noGrp="1"/>
          </p:cNvSpPr>
          <p:nvPr>
            <p:ph type="body" idx="1"/>
          </p:nvPr>
        </p:nvSpPr>
        <p:spPr>
          <a:xfrm>
            <a:off x="5853625" y="509250"/>
            <a:ext cx="29178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Digital gift cards that are delivered instantly to your account “Wallet,” and accessible right from your phone—they can be scanned by the retailer for quick checkout.</a:t>
            </a: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</p:txBody>
      </p:sp>
      <p:sp>
        <p:nvSpPr>
          <p:cNvPr id="815" name="Google Shape;815;p127"/>
          <p:cNvSpPr txBox="1">
            <a:spLocks noGrp="1"/>
          </p:cNvSpPr>
          <p:nvPr>
            <p:ph type="title"/>
          </p:nvPr>
        </p:nvSpPr>
        <p:spPr>
          <a:xfrm>
            <a:off x="5853625" y="1421275"/>
            <a:ext cx="254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Physical Gift Cards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6" name="Google Shape;816;p127"/>
          <p:cNvSpPr txBox="1">
            <a:spLocks noGrp="1"/>
          </p:cNvSpPr>
          <p:nvPr>
            <p:ph type="body" idx="1"/>
          </p:nvPr>
        </p:nvSpPr>
        <p:spPr>
          <a:xfrm>
            <a:off x="5853625" y="1742875"/>
            <a:ext cx="28419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Plastic or paper-based gift cards that are shipped to your organization or can be mailed direct to your home address using the Ship to Home feature</a:t>
            </a:r>
            <a:r>
              <a:rPr lang="en" sz="1100"/>
              <a:t>.</a:t>
            </a: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</p:txBody>
      </p:sp>
      <p:sp>
        <p:nvSpPr>
          <p:cNvPr id="817" name="Google Shape;817;p127"/>
          <p:cNvSpPr txBox="1">
            <a:spLocks noGrp="1"/>
          </p:cNvSpPr>
          <p:nvPr>
            <p:ph type="title"/>
          </p:nvPr>
        </p:nvSpPr>
        <p:spPr>
          <a:xfrm>
            <a:off x="5853625" y="2701100"/>
            <a:ext cx="3097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Reloadable Gift Cards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8" name="Google Shape;818;p127"/>
          <p:cNvSpPr txBox="1">
            <a:spLocks noGrp="1"/>
          </p:cNvSpPr>
          <p:nvPr>
            <p:ph type="body" idx="1"/>
          </p:nvPr>
        </p:nvSpPr>
        <p:spPr>
          <a:xfrm>
            <a:off x="5853625" y="3022700"/>
            <a:ext cx="27312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Allow you to electronically add more funds onto existing physical cards purchased from RaiseRight</a:t>
            </a:r>
            <a:r>
              <a:rPr lang="en" sz="1100" dirty="0"/>
              <a:t>.</a:t>
            </a:r>
            <a:endParaRPr sz="110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 dirty="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 dirty="0"/>
          </a:p>
        </p:txBody>
      </p:sp>
      <p:sp>
        <p:nvSpPr>
          <p:cNvPr id="819" name="Google Shape;819;p127"/>
          <p:cNvSpPr/>
          <p:nvPr/>
        </p:nvSpPr>
        <p:spPr>
          <a:xfrm>
            <a:off x="4375950" y="3841950"/>
            <a:ext cx="4767900" cy="1301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0" name="Google Shape;820;p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906" y="288124"/>
            <a:ext cx="865595" cy="86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5913" y="1496116"/>
            <a:ext cx="865595" cy="86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0419" y="2704118"/>
            <a:ext cx="856578" cy="865607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127"/>
          <p:cNvSpPr txBox="1">
            <a:spLocks noGrp="1"/>
          </p:cNvSpPr>
          <p:nvPr>
            <p:ph type="title"/>
          </p:nvPr>
        </p:nvSpPr>
        <p:spPr>
          <a:xfrm>
            <a:off x="5853625" y="4488050"/>
            <a:ext cx="30972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 easy payment options are available:</a:t>
            </a:r>
            <a:b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2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Purchase gift cards securely and directly using your bank account, debit card, </a:t>
            </a:r>
            <a:endParaRPr sz="12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sz="12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or credit card.</a:t>
            </a:r>
            <a:endParaRPr sz="12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24" name="Google Shape;824;p127"/>
          <p:cNvGrpSpPr/>
          <p:nvPr/>
        </p:nvGrpSpPr>
        <p:grpSpPr>
          <a:xfrm>
            <a:off x="4784774" y="4108870"/>
            <a:ext cx="767856" cy="767856"/>
            <a:chOff x="1765325" y="3434225"/>
            <a:chExt cx="1129200" cy="1129200"/>
          </a:xfrm>
        </p:grpSpPr>
        <p:sp>
          <p:nvSpPr>
            <p:cNvPr id="825" name="Google Shape;825;p127"/>
            <p:cNvSpPr/>
            <p:nvPr/>
          </p:nvSpPr>
          <p:spPr>
            <a:xfrm>
              <a:off x="1765325" y="3434225"/>
              <a:ext cx="1129200" cy="11292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6" name="Google Shape;826;p12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936313" y="3617825"/>
              <a:ext cx="708837" cy="76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 - TITLE SLIDES">
  <a:themeElements>
    <a:clrScheme name="RaiseRight">
      <a:dk1>
        <a:srgbClr val="58595B"/>
      </a:dk1>
      <a:lt1>
        <a:srgbClr val="FFFFFF"/>
      </a:lt1>
      <a:dk2>
        <a:srgbClr val="939598"/>
      </a:dk2>
      <a:lt2>
        <a:srgbClr val="E1F1F7"/>
      </a:lt2>
      <a:accent1>
        <a:srgbClr val="143860"/>
      </a:accent1>
      <a:accent2>
        <a:srgbClr val="005E9D"/>
      </a:accent2>
      <a:accent3>
        <a:srgbClr val="3EB5E5"/>
      </a:accent3>
      <a:accent4>
        <a:srgbClr val="F15928"/>
      </a:accent4>
      <a:accent5>
        <a:srgbClr val="E61269"/>
      </a:accent5>
      <a:accent6>
        <a:srgbClr val="7E3F97"/>
      </a:accent6>
      <a:hlink>
        <a:srgbClr val="3EB5E5"/>
      </a:hlink>
      <a:folHlink>
        <a:srgbClr val="3EB5E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 - CONTENT SLIDES">
  <a:themeElements>
    <a:clrScheme name="Custom 1">
      <a:dk1>
        <a:srgbClr val="58595B"/>
      </a:dk1>
      <a:lt1>
        <a:srgbClr val="FFFFFF"/>
      </a:lt1>
      <a:dk2>
        <a:srgbClr val="939598"/>
      </a:dk2>
      <a:lt2>
        <a:srgbClr val="E1F1F7"/>
      </a:lt2>
      <a:accent1>
        <a:srgbClr val="143860"/>
      </a:accent1>
      <a:accent2>
        <a:srgbClr val="005E9D"/>
      </a:accent2>
      <a:accent3>
        <a:srgbClr val="3EB5E5"/>
      </a:accent3>
      <a:accent4>
        <a:srgbClr val="F15928"/>
      </a:accent4>
      <a:accent5>
        <a:srgbClr val="E61269"/>
      </a:accent5>
      <a:accent6>
        <a:srgbClr val="7E3F97"/>
      </a:accent6>
      <a:hlink>
        <a:srgbClr val="3EB5E5"/>
      </a:hlink>
      <a:folHlink>
        <a:srgbClr val="3EB5E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741</Words>
  <Application>Microsoft Macintosh PowerPoint</Application>
  <PresentationFormat>On-screen Show (16:9)</PresentationFormat>
  <Paragraphs>88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Roboto</vt:lpstr>
      <vt:lpstr>Open Sans</vt:lpstr>
      <vt:lpstr>Montserrat</vt:lpstr>
      <vt:lpstr>Arial</vt:lpstr>
      <vt:lpstr>Simple Light</vt:lpstr>
      <vt:lpstr>1 - TITLE SLIDES</vt:lpstr>
      <vt:lpstr>2 - CONTENT SLIDES</vt:lpstr>
      <vt:lpstr>Save on School  Expenses with Gift Cards</vt:lpstr>
      <vt:lpstr>Benefits of Earning Money with RaiseRight</vt:lpstr>
      <vt:lpstr>How does gift card fundraising work?</vt:lpstr>
      <vt:lpstr>How does shopping online work?</vt:lpstr>
      <vt:lpstr>Everyday expenses = everyday earnings</vt:lpstr>
      <vt:lpstr>What your earnings will fund</vt:lpstr>
      <vt:lpstr>Earn on the go with the RaiseRight app</vt:lpstr>
      <vt:lpstr>Never miss out one earnings while shopping online</vt:lpstr>
      <vt:lpstr>3 Gift Card Types</vt:lpstr>
      <vt:lpstr>How to get started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on School  Expenses with Gift Cards</dc:title>
  <cp:lastModifiedBy>Billy Lawler</cp:lastModifiedBy>
  <cp:revision>2</cp:revision>
  <dcterms:modified xsi:type="dcterms:W3CDTF">2024-08-15T17:35:16Z</dcterms:modified>
</cp:coreProperties>
</file>